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708" r:id="rId5"/>
  </p:sldMasterIdLst>
  <p:notesMasterIdLst>
    <p:notesMasterId r:id="rId22"/>
  </p:notesMasterIdLst>
  <p:sldIdLst>
    <p:sldId id="2147376734" r:id="rId6"/>
    <p:sldId id="531" r:id="rId7"/>
    <p:sldId id="2147376735" r:id="rId8"/>
    <p:sldId id="2147376736" r:id="rId9"/>
    <p:sldId id="2147376737" r:id="rId10"/>
    <p:sldId id="2147376738" r:id="rId11"/>
    <p:sldId id="2147376739" r:id="rId12"/>
    <p:sldId id="2147376740" r:id="rId13"/>
    <p:sldId id="2147376741" r:id="rId14"/>
    <p:sldId id="2147376742" r:id="rId15"/>
    <p:sldId id="2147376743" r:id="rId16"/>
    <p:sldId id="2147376744" r:id="rId17"/>
    <p:sldId id="2147376745" r:id="rId18"/>
    <p:sldId id="2147376746" r:id="rId19"/>
    <p:sldId id="2147376747" r:id="rId20"/>
    <p:sldId id="21473767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B523DF2E-355B-CCDC-A8DC-2D78F06D5E27}" name="CACTUS-QC" initials="CACTUS" userId="CACTUS-QC" providerId="None"/>
  <p188:author id="{1A693D34-2B3E-E336-905E-966E5100F01D}" name="Gauto, Diana" initials="GD" userId="S::dgauto@amgen.com::7c342fa8-b144-4f44-b138-8d1ebd06a9ca" providerId="AD"/>
  <p188:author id="{A5E46C4E-E6FF-D78B-E76A-B907B73BE155}" name="Sukanya Raghuraman_CACTUS" initials="SR" userId="Sukanya Raghuraman_CACTUS" providerId="None"/>
  <p188:author id="{2D3C2C89-3025-68C2-463A-B66392828ECA}" name="Lew, Kim" initials="KL" userId="S::klew@amgen.com::bd8d843b-4248-46fd-902c-6e4bddb04caa" providerId="AD"/>
  <p188:author id="{11308C8D-B1A7-F9B3-8E13-EC3553A6A6F7}" name="Wang, Jessie" initials="WJ" userId="S::jwang43@amgen.com::bf48d582-c067-4c6f-840e-59be0e62d99a" providerId="AD"/>
  <p188:author id="{41541394-0378-CAF0-3D36-5F0DD7141E20}" name="Pastel, Malaika" initials="PM" userId="S::mpastel@amgen.com::b74a94ab-20aa-4802-8283-542bb4eba853" providerId="AD"/>
  <p188:author id="{09D8D397-B99F-67E8-448E-DFC886D96D61}" name="Anderson, Erik" initials="" userId="S::eander02@amgen.com::a2112b7e-b272-498d-a923-ccfc2c62958a" providerId="AD"/>
  <p188:author id="{197CE59B-53D5-5A48-BB3E-086457C4A5EE}" name="Leight, Liz" initials="LL" userId="S::eleight@amgen.com::793f7353-8a78-4d9f-9ac8-30055f2e1bb4" providerId="AD"/>
  <p188:author id="{37EAAFA2-0D13-FEE9-5C7A-927120D209E8}" name="CACTUS" initials="CACTUS" userId="CACTU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7EAF5"/>
    <a:srgbClr val="CBD3E9"/>
    <a:srgbClr val="D9D9D9"/>
    <a:srgbClr val="3333FF"/>
    <a:srgbClr val="FF00FF"/>
    <a:srgbClr val="002557"/>
    <a:srgbClr val="F2F2F2"/>
    <a:srgbClr val="4472C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9EA47-7EBF-22CC-5EB2-00961BAD29E7}" v="2" dt="2025-07-01T13:34:30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76" autoAdjust="0"/>
  </p:normalViewPr>
  <p:slideViewPr>
    <p:cSldViewPr snapToGrid="0">
      <p:cViewPr varScale="1">
        <p:scale>
          <a:sx n="77" d="100"/>
          <a:sy n="77" d="100"/>
        </p:scale>
        <p:origin x="96" y="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eser, Karina" userId="8af1f019-a6d2-4b11-9df5-9a185bcad605" providerId="ADAL" clId="{79E4E73A-0D99-4E6F-8BE4-F17BA45F62DE}"/>
    <pc:docChg chg="modSld">
      <pc:chgData name="Schoeser, Karina" userId="8af1f019-a6d2-4b11-9df5-9a185bcad605" providerId="ADAL" clId="{79E4E73A-0D99-4E6F-8BE4-F17BA45F62DE}" dt="2025-06-04T08:04:35.561" v="168" actId="20577"/>
      <pc:docMkLst>
        <pc:docMk/>
      </pc:docMkLst>
      <pc:sldChg chg="modNotesTx">
        <pc:chgData name="Schoeser, Karina" userId="8af1f019-a6d2-4b11-9df5-9a185bcad605" providerId="ADAL" clId="{79E4E73A-0D99-4E6F-8BE4-F17BA45F62DE}" dt="2025-06-04T08:04:35.561" v="168" actId="20577"/>
        <pc:sldMkLst>
          <pc:docMk/>
          <pc:sldMk cId="1155562831" sldId="2147376745"/>
        </pc:sldMkLst>
      </pc:sldChg>
    </pc:docChg>
  </pc:docChgLst>
  <pc:docChgLst>
    <pc:chgData name="Svinka, Jasmin" userId="S::jsvinka@amgen.com::fc00b233-c2fc-4584-be36-8c6a4d19bf9c" providerId="AD" clId="Web-{DEC9EA47-7EBF-22CC-5EB2-00961BAD29E7}"/>
    <pc:docChg chg="addSld modSld">
      <pc:chgData name="Svinka, Jasmin" userId="S::jsvinka@amgen.com::fc00b233-c2fc-4584-be36-8c6a4d19bf9c" providerId="AD" clId="Web-{DEC9EA47-7EBF-22CC-5EB2-00961BAD29E7}" dt="2025-07-01T13:34:30.022" v="1"/>
      <pc:docMkLst>
        <pc:docMk/>
      </pc:docMkLst>
      <pc:sldChg chg="delSp add">
        <pc:chgData name="Svinka, Jasmin" userId="S::jsvinka@amgen.com::fc00b233-c2fc-4584-be36-8c6a4d19bf9c" providerId="AD" clId="Web-{DEC9EA47-7EBF-22CC-5EB2-00961BAD29E7}" dt="2025-07-01T13:34:30.022" v="1"/>
        <pc:sldMkLst>
          <pc:docMk/>
          <pc:sldMk cId="3600719146" sldId="531"/>
        </pc:sldMkLst>
        <pc:spChg chg="del">
          <ac:chgData name="Svinka, Jasmin" userId="S::jsvinka@amgen.com::fc00b233-c2fc-4584-be36-8c6a4d19bf9c" providerId="AD" clId="Web-{DEC9EA47-7EBF-22CC-5EB2-00961BAD29E7}" dt="2025-07-01T13:34:30.022" v="1"/>
          <ac:spMkLst>
            <pc:docMk/>
            <pc:sldMk cId="3600719146" sldId="531"/>
            <ac:spMk id="2" creationId="{00000000-0000-0000-0000-000000000000}"/>
          </ac:spMkLst>
        </pc:spChg>
      </pc:sldChg>
      <pc:sldMasterChg chg="addSldLayout">
        <pc:chgData name="Svinka, Jasmin" userId="S::jsvinka@amgen.com::fc00b233-c2fc-4584-be36-8c6a4d19bf9c" providerId="AD" clId="Web-{DEC9EA47-7EBF-22CC-5EB2-00961BAD29E7}" dt="2025-07-01T13:34:17.928" v="0"/>
        <pc:sldMasterMkLst>
          <pc:docMk/>
          <pc:sldMasterMk cId="1953169388" sldId="2147483708"/>
        </pc:sldMasterMkLst>
        <pc:sldLayoutChg chg="add">
          <pc:chgData name="Svinka, Jasmin" userId="S::jsvinka@amgen.com::fc00b233-c2fc-4584-be36-8c6a4d19bf9c" providerId="AD" clId="Web-{DEC9EA47-7EBF-22CC-5EB2-00961BAD29E7}" dt="2025-07-01T13:34:17.928" v="0"/>
          <pc:sldLayoutMkLst>
            <pc:docMk/>
            <pc:sldMasterMk cId="1953169388" sldId="2147483708"/>
            <pc:sldLayoutMk cId="321341965" sldId="2147483766"/>
          </pc:sldLayoutMkLst>
        </pc:sldLayoutChg>
      </pc:sldMasterChg>
    </pc:docChg>
  </pc:docChgLst>
  <pc:docChgLst>
    <pc:chgData name="Guirguis, Sharraya" userId="8d7ec5bd-a168-4cbe-a728-70eefae86d8c" providerId="ADAL" clId="{3C312465-B8A1-4F07-9F98-8254DB772EA1}"/>
    <pc:docChg chg="custSel addSld delSld modSld sldOrd">
      <pc:chgData name="Guirguis, Sharraya" userId="8d7ec5bd-a168-4cbe-a728-70eefae86d8c" providerId="ADAL" clId="{3C312465-B8A1-4F07-9F98-8254DB772EA1}" dt="2025-06-02T20:20:10.380" v="116" actId="12789"/>
      <pc:docMkLst>
        <pc:docMk/>
      </pc:docMkLst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2268418216" sldId="305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4087133599" sldId="2147374589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558079995" sldId="2147376714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3125916955" sldId="2147376718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184828582" sldId="2147376719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1983671817" sldId="2147376720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1435436041" sldId="2147376721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702751809" sldId="2147376722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1449593747" sldId="2147376723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499513122" sldId="2147376724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2165027007" sldId="2147376725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1952075008" sldId="2147376726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1977809503" sldId="2147376727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1504105414" sldId="2147376728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2964742323" sldId="2147376729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1098835034" sldId="2147376731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2521648434" sldId="2147376732"/>
        </pc:sldMkLst>
      </pc:sldChg>
      <pc:sldChg chg="del">
        <pc:chgData name="Guirguis, Sharraya" userId="8d7ec5bd-a168-4cbe-a728-70eefae86d8c" providerId="ADAL" clId="{3C312465-B8A1-4F07-9F98-8254DB772EA1}" dt="2025-06-02T17:55:35.995" v="9" actId="47"/>
        <pc:sldMkLst>
          <pc:docMk/>
          <pc:sldMk cId="3155233778" sldId="2147376733"/>
        </pc:sldMkLst>
      </pc:sldChg>
      <pc:sldChg chg="addSp modSp new mod ord">
        <pc:chgData name="Guirguis, Sharraya" userId="8d7ec5bd-a168-4cbe-a728-70eefae86d8c" providerId="ADAL" clId="{3C312465-B8A1-4F07-9F98-8254DB772EA1}" dt="2025-06-02T18:12:31.348" v="105" actId="1035"/>
        <pc:sldMkLst>
          <pc:docMk/>
          <pc:sldMk cId="4216769345" sldId="2147376734"/>
        </pc:sldMkLst>
        <pc:picChg chg="add mod">
          <ac:chgData name="Guirguis, Sharraya" userId="8d7ec5bd-a168-4cbe-a728-70eefae86d8c" providerId="ADAL" clId="{3C312465-B8A1-4F07-9F98-8254DB772EA1}" dt="2025-06-02T18:12:31.348" v="105" actId="1035"/>
          <ac:picMkLst>
            <pc:docMk/>
            <pc:sldMk cId="4216769345" sldId="2147376734"/>
            <ac:picMk id="3" creationId="{E8EC7295-4926-29E9-6133-1AA66F1E1ED7}"/>
          </ac:picMkLst>
        </pc:picChg>
      </pc:sldChg>
      <pc:sldChg chg="addSp add mod">
        <pc:chgData name="Guirguis, Sharraya" userId="8d7ec5bd-a168-4cbe-a728-70eefae86d8c" providerId="ADAL" clId="{3C312465-B8A1-4F07-9F98-8254DB772EA1}" dt="2025-06-02T17:57:31.721" v="31" actId="22"/>
        <pc:sldMkLst>
          <pc:docMk/>
          <pc:sldMk cId="4217630516" sldId="2147376735"/>
        </pc:sldMkLst>
        <pc:picChg chg="add">
          <ac:chgData name="Guirguis, Sharraya" userId="8d7ec5bd-a168-4cbe-a728-70eefae86d8c" providerId="ADAL" clId="{3C312465-B8A1-4F07-9F98-8254DB772EA1}" dt="2025-06-02T17:57:31.721" v="31" actId="22"/>
          <ac:picMkLst>
            <pc:docMk/>
            <pc:sldMk cId="4217630516" sldId="2147376735"/>
            <ac:picMk id="3" creationId="{2BDB96AC-5036-DCEA-DDDC-72DBE60AB3EA}"/>
          </ac:picMkLst>
        </pc:picChg>
      </pc:sldChg>
      <pc:sldChg chg="addSp add mod">
        <pc:chgData name="Guirguis, Sharraya" userId="8d7ec5bd-a168-4cbe-a728-70eefae86d8c" providerId="ADAL" clId="{3C312465-B8A1-4F07-9F98-8254DB772EA1}" dt="2025-06-02T17:57:55.597" v="32" actId="22"/>
        <pc:sldMkLst>
          <pc:docMk/>
          <pc:sldMk cId="3903115065" sldId="2147376736"/>
        </pc:sldMkLst>
        <pc:picChg chg="add">
          <ac:chgData name="Guirguis, Sharraya" userId="8d7ec5bd-a168-4cbe-a728-70eefae86d8c" providerId="ADAL" clId="{3C312465-B8A1-4F07-9F98-8254DB772EA1}" dt="2025-06-02T17:57:55.597" v="32" actId="22"/>
          <ac:picMkLst>
            <pc:docMk/>
            <pc:sldMk cId="3903115065" sldId="2147376736"/>
            <ac:picMk id="3" creationId="{53433458-3DC3-A9D3-AA2F-A9F198956EC4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7:58:33.308" v="37" actId="12789"/>
        <pc:sldMkLst>
          <pc:docMk/>
          <pc:sldMk cId="3598236416" sldId="2147376737"/>
        </pc:sldMkLst>
        <pc:picChg chg="add mod modCrop">
          <ac:chgData name="Guirguis, Sharraya" userId="8d7ec5bd-a168-4cbe-a728-70eefae86d8c" providerId="ADAL" clId="{3C312465-B8A1-4F07-9F98-8254DB772EA1}" dt="2025-06-02T17:58:33.308" v="37" actId="12789"/>
          <ac:picMkLst>
            <pc:docMk/>
            <pc:sldMk cId="3598236416" sldId="2147376737"/>
            <ac:picMk id="3" creationId="{37C1CC08-EFF9-97C0-8C7F-13C166445E7D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7:59:26.097" v="39" actId="14100"/>
        <pc:sldMkLst>
          <pc:docMk/>
          <pc:sldMk cId="3891269828" sldId="2147376738"/>
        </pc:sldMkLst>
        <pc:picChg chg="add mod">
          <ac:chgData name="Guirguis, Sharraya" userId="8d7ec5bd-a168-4cbe-a728-70eefae86d8c" providerId="ADAL" clId="{3C312465-B8A1-4F07-9F98-8254DB772EA1}" dt="2025-06-02T17:59:26.097" v="39" actId="14100"/>
          <ac:picMkLst>
            <pc:docMk/>
            <pc:sldMk cId="3891269828" sldId="2147376738"/>
            <ac:picMk id="3" creationId="{7B4AF598-F9B3-9565-0F9F-DECF83D028C5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7:59:56.816" v="41" actId="14100"/>
        <pc:sldMkLst>
          <pc:docMk/>
          <pc:sldMk cId="81723043" sldId="2147376739"/>
        </pc:sldMkLst>
        <pc:picChg chg="add mod">
          <ac:chgData name="Guirguis, Sharraya" userId="8d7ec5bd-a168-4cbe-a728-70eefae86d8c" providerId="ADAL" clId="{3C312465-B8A1-4F07-9F98-8254DB772EA1}" dt="2025-06-02T17:59:56.816" v="41" actId="14100"/>
          <ac:picMkLst>
            <pc:docMk/>
            <pc:sldMk cId="81723043" sldId="2147376739"/>
            <ac:picMk id="3" creationId="{23822B88-0A40-A51E-5123-79E82268B5C9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8:00:28.629" v="44" actId="1076"/>
        <pc:sldMkLst>
          <pc:docMk/>
          <pc:sldMk cId="4019618658" sldId="2147376740"/>
        </pc:sldMkLst>
        <pc:picChg chg="add mod">
          <ac:chgData name="Guirguis, Sharraya" userId="8d7ec5bd-a168-4cbe-a728-70eefae86d8c" providerId="ADAL" clId="{3C312465-B8A1-4F07-9F98-8254DB772EA1}" dt="2025-06-02T18:00:28.629" v="44" actId="1076"/>
          <ac:picMkLst>
            <pc:docMk/>
            <pc:sldMk cId="4019618658" sldId="2147376740"/>
            <ac:picMk id="3" creationId="{21BA5370-7B45-356B-206A-0522A64EACE2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8:01:01.145" v="48" actId="12789"/>
        <pc:sldMkLst>
          <pc:docMk/>
          <pc:sldMk cId="2331560632" sldId="2147376741"/>
        </pc:sldMkLst>
        <pc:picChg chg="add mod">
          <ac:chgData name="Guirguis, Sharraya" userId="8d7ec5bd-a168-4cbe-a728-70eefae86d8c" providerId="ADAL" clId="{3C312465-B8A1-4F07-9F98-8254DB772EA1}" dt="2025-06-02T18:01:01.145" v="48" actId="12789"/>
          <ac:picMkLst>
            <pc:docMk/>
            <pc:sldMk cId="2331560632" sldId="2147376741"/>
            <ac:picMk id="3" creationId="{242A73B5-CAD2-22D1-7074-100B1484E668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8:01:39.664" v="52" actId="12789"/>
        <pc:sldMkLst>
          <pc:docMk/>
          <pc:sldMk cId="1726363261" sldId="2147376742"/>
        </pc:sldMkLst>
        <pc:picChg chg="add mod">
          <ac:chgData name="Guirguis, Sharraya" userId="8d7ec5bd-a168-4cbe-a728-70eefae86d8c" providerId="ADAL" clId="{3C312465-B8A1-4F07-9F98-8254DB772EA1}" dt="2025-06-02T18:01:39.664" v="52" actId="12789"/>
          <ac:picMkLst>
            <pc:docMk/>
            <pc:sldMk cId="1726363261" sldId="2147376742"/>
            <ac:picMk id="3" creationId="{BFDB5609-0A03-67F4-890D-8CB10A51957C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8:02:06.344" v="57" actId="12789"/>
        <pc:sldMkLst>
          <pc:docMk/>
          <pc:sldMk cId="1175726784" sldId="2147376743"/>
        </pc:sldMkLst>
        <pc:picChg chg="add mod">
          <ac:chgData name="Guirguis, Sharraya" userId="8d7ec5bd-a168-4cbe-a728-70eefae86d8c" providerId="ADAL" clId="{3C312465-B8A1-4F07-9F98-8254DB772EA1}" dt="2025-06-02T18:02:06.344" v="57" actId="12789"/>
          <ac:picMkLst>
            <pc:docMk/>
            <pc:sldMk cId="1175726784" sldId="2147376743"/>
            <ac:picMk id="3" creationId="{2EF9CCE9-DF2F-9B96-3559-93EF6DF3A4D3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8:02:44.161" v="61" actId="12789"/>
        <pc:sldMkLst>
          <pc:docMk/>
          <pc:sldMk cId="520266087" sldId="2147376744"/>
        </pc:sldMkLst>
        <pc:picChg chg="add mod">
          <ac:chgData name="Guirguis, Sharraya" userId="8d7ec5bd-a168-4cbe-a728-70eefae86d8c" providerId="ADAL" clId="{3C312465-B8A1-4F07-9F98-8254DB772EA1}" dt="2025-06-02T18:02:44.161" v="61" actId="12789"/>
          <ac:picMkLst>
            <pc:docMk/>
            <pc:sldMk cId="520266087" sldId="2147376744"/>
            <ac:picMk id="3" creationId="{87A9DEF2-840A-F345-4093-C651C5CFFDEA}"/>
          </ac:picMkLst>
        </pc:picChg>
      </pc:sldChg>
      <pc:sldChg chg="addSp delSp modSp add mod">
        <pc:chgData name="Guirguis, Sharraya" userId="8d7ec5bd-a168-4cbe-a728-70eefae86d8c" providerId="ADAL" clId="{3C312465-B8A1-4F07-9F98-8254DB772EA1}" dt="2025-06-02T18:13:04.639" v="108" actId="12789"/>
        <pc:sldMkLst>
          <pc:docMk/>
          <pc:sldMk cId="1155562831" sldId="2147376745"/>
        </pc:sldMkLst>
        <pc:picChg chg="add mod">
          <ac:chgData name="Guirguis, Sharraya" userId="8d7ec5bd-a168-4cbe-a728-70eefae86d8c" providerId="ADAL" clId="{3C312465-B8A1-4F07-9F98-8254DB772EA1}" dt="2025-06-02T18:13:04.639" v="108" actId="12789"/>
          <ac:picMkLst>
            <pc:docMk/>
            <pc:sldMk cId="1155562831" sldId="2147376745"/>
            <ac:picMk id="5" creationId="{A4F48746-676B-5E6E-89F9-553F9BCAC354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8:04:03.584" v="74" actId="12789"/>
        <pc:sldMkLst>
          <pc:docMk/>
          <pc:sldMk cId="862460248" sldId="2147376746"/>
        </pc:sldMkLst>
        <pc:picChg chg="add mod">
          <ac:chgData name="Guirguis, Sharraya" userId="8d7ec5bd-a168-4cbe-a728-70eefae86d8c" providerId="ADAL" clId="{3C312465-B8A1-4F07-9F98-8254DB772EA1}" dt="2025-06-02T18:04:03.584" v="74" actId="12789"/>
          <ac:picMkLst>
            <pc:docMk/>
            <pc:sldMk cId="862460248" sldId="2147376746"/>
            <ac:picMk id="3" creationId="{EA2A3E9D-F6D6-8DA2-0D4C-24C6FB66C0FD}"/>
          </ac:picMkLst>
        </pc:picChg>
      </pc:sldChg>
      <pc:sldChg chg="addSp modSp add mod">
        <pc:chgData name="Guirguis, Sharraya" userId="8d7ec5bd-a168-4cbe-a728-70eefae86d8c" providerId="ADAL" clId="{3C312465-B8A1-4F07-9F98-8254DB772EA1}" dt="2025-06-02T18:10:13.586" v="80" actId="12789"/>
        <pc:sldMkLst>
          <pc:docMk/>
          <pc:sldMk cId="828891410" sldId="2147376747"/>
        </pc:sldMkLst>
        <pc:picChg chg="add mod">
          <ac:chgData name="Guirguis, Sharraya" userId="8d7ec5bd-a168-4cbe-a728-70eefae86d8c" providerId="ADAL" clId="{3C312465-B8A1-4F07-9F98-8254DB772EA1}" dt="2025-06-02T18:10:13.586" v="80" actId="12789"/>
          <ac:picMkLst>
            <pc:docMk/>
            <pc:sldMk cId="828891410" sldId="2147376747"/>
            <ac:picMk id="3" creationId="{F212DBB7-8DB3-B07D-2E4A-977A1D3082B0}"/>
          </ac:picMkLst>
        </pc:picChg>
      </pc:sldChg>
      <pc:sldChg chg="addSp modSp add del mod">
        <pc:chgData name="Guirguis, Sharraya" userId="8d7ec5bd-a168-4cbe-a728-70eefae86d8c" providerId="ADAL" clId="{3C312465-B8A1-4F07-9F98-8254DB772EA1}" dt="2025-06-02T19:59:40.872" v="111" actId="47"/>
        <pc:sldMkLst>
          <pc:docMk/>
          <pc:sldMk cId="1044486978" sldId="2147376748"/>
        </pc:sldMkLst>
      </pc:sldChg>
      <pc:sldChg chg="addSp modSp add del mod">
        <pc:chgData name="Guirguis, Sharraya" userId="8d7ec5bd-a168-4cbe-a728-70eefae86d8c" providerId="ADAL" clId="{3C312465-B8A1-4F07-9F98-8254DB772EA1}" dt="2025-06-02T19:59:39.784" v="110" actId="47"/>
        <pc:sldMkLst>
          <pc:docMk/>
          <pc:sldMk cId="1828461211" sldId="2147376749"/>
        </pc:sldMkLst>
      </pc:sldChg>
      <pc:sldChg chg="addSp modSp add del mod">
        <pc:chgData name="Guirguis, Sharraya" userId="8d7ec5bd-a168-4cbe-a728-70eefae86d8c" providerId="ADAL" clId="{3C312465-B8A1-4F07-9F98-8254DB772EA1}" dt="2025-06-02T19:59:38.653" v="109" actId="47"/>
        <pc:sldMkLst>
          <pc:docMk/>
          <pc:sldMk cId="3411981827" sldId="2147376750"/>
        </pc:sldMkLst>
      </pc:sldChg>
      <pc:sldChg chg="addSp delSp modSp add mod">
        <pc:chgData name="Guirguis, Sharraya" userId="8d7ec5bd-a168-4cbe-a728-70eefae86d8c" providerId="ADAL" clId="{3C312465-B8A1-4F07-9F98-8254DB772EA1}" dt="2025-06-02T20:20:10.380" v="116" actId="12789"/>
        <pc:sldMkLst>
          <pc:docMk/>
          <pc:sldMk cId="987465861" sldId="2147376751"/>
        </pc:sldMkLst>
        <pc:picChg chg="add mod">
          <ac:chgData name="Guirguis, Sharraya" userId="8d7ec5bd-a168-4cbe-a728-70eefae86d8c" providerId="ADAL" clId="{3C312465-B8A1-4F07-9F98-8254DB772EA1}" dt="2025-06-02T20:20:10.380" v="116" actId="12789"/>
          <ac:picMkLst>
            <pc:docMk/>
            <pc:sldMk cId="987465861" sldId="2147376751"/>
            <ac:picMk id="4" creationId="{7A3E2323-E578-AD51-323D-1481C27D71E8}"/>
          </ac:picMkLst>
        </pc:picChg>
      </pc:sldChg>
      <pc:sldChg chg="add del">
        <pc:chgData name="Guirguis, Sharraya" userId="8d7ec5bd-a168-4cbe-a728-70eefae86d8c" providerId="ADAL" clId="{3C312465-B8A1-4F07-9F98-8254DB772EA1}" dt="2025-06-02T18:11:43.539" v="93" actId="47"/>
        <pc:sldMkLst>
          <pc:docMk/>
          <pc:sldMk cId="597861535" sldId="2147376752"/>
        </pc:sldMkLst>
      </pc:sldChg>
      <pc:sldChg chg="add del">
        <pc:chgData name="Guirguis, Sharraya" userId="8d7ec5bd-a168-4cbe-a728-70eefae86d8c" providerId="ADAL" clId="{3C312465-B8A1-4F07-9F98-8254DB772EA1}" dt="2025-06-02T18:11:43.999" v="94" actId="47"/>
        <pc:sldMkLst>
          <pc:docMk/>
          <pc:sldMk cId="230947284" sldId="2147376753"/>
        </pc:sldMkLst>
      </pc:sldChg>
      <pc:sldChg chg="add del">
        <pc:chgData name="Guirguis, Sharraya" userId="8d7ec5bd-a168-4cbe-a728-70eefae86d8c" providerId="ADAL" clId="{3C312465-B8A1-4F07-9F98-8254DB772EA1}" dt="2025-06-02T18:11:44.479" v="95" actId="47"/>
        <pc:sldMkLst>
          <pc:docMk/>
          <pc:sldMk cId="2785335551" sldId="2147376754"/>
        </pc:sldMkLst>
      </pc:sldChg>
      <pc:sldMasterChg chg="delSldLayout">
        <pc:chgData name="Guirguis, Sharraya" userId="8d7ec5bd-a168-4cbe-a728-70eefae86d8c" providerId="ADAL" clId="{3C312465-B8A1-4F07-9F98-8254DB772EA1}" dt="2025-06-02T17:55:35.995" v="9" actId="47"/>
        <pc:sldMasterMkLst>
          <pc:docMk/>
          <pc:sldMasterMk cId="1953169388" sldId="2147483708"/>
        </pc:sldMasterMkLst>
        <pc:sldLayoutChg chg="del">
          <pc:chgData name="Guirguis, Sharraya" userId="8d7ec5bd-a168-4cbe-a728-70eefae86d8c" providerId="ADAL" clId="{3C312465-B8A1-4F07-9F98-8254DB772EA1}" dt="2025-06-02T17:55:35.995" v="9" actId="47"/>
          <pc:sldLayoutMkLst>
            <pc:docMk/>
            <pc:sldMasterMk cId="1953169388" sldId="2147483708"/>
            <pc:sldLayoutMk cId="630201217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A891C-00A5-4A37-B085-8292CA9E741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D9E9D-93A9-4E6A-8E42-DC0055A85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4507-65D2-479A-A35E-CFF865AD5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CRS Intervenierungen</a:t>
            </a:r>
          </a:p>
          <a:p>
            <a:r>
              <a:rPr lang="de-AT" dirty="0"/>
              <a:t>Tocilizumab use 3,6%</a:t>
            </a:r>
          </a:p>
          <a:p>
            <a:r>
              <a:rPr lang="de-AT" dirty="0"/>
              <a:t>Corticosteroide use 16,3%</a:t>
            </a:r>
          </a:p>
          <a:p>
            <a:r>
              <a:rPr lang="de-AT" dirty="0"/>
              <a:t>Vasopressoren use 0,4%</a:t>
            </a:r>
          </a:p>
          <a:p>
            <a:r>
              <a:rPr lang="de-AT" dirty="0"/>
              <a:t>IV Fluids use 6,0%</a:t>
            </a:r>
          </a:p>
          <a:p>
            <a:r>
              <a:rPr lang="de-AT" dirty="0"/>
              <a:t>Supplemental oxygen use 7,5%</a:t>
            </a:r>
          </a:p>
          <a:p>
            <a:r>
              <a:rPr lang="de-AT"/>
              <a:t>High-flow oxygen 0,4%</a:t>
            </a:r>
          </a:p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6255134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88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77"/>
          <a:stretch/>
        </p:blipFill>
        <p:spPr>
          <a:xfrm>
            <a:off x="10147413" y="2816776"/>
            <a:ext cx="1679462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871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289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90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75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63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3" y="5833872"/>
            <a:ext cx="10080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997200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C046331A-28EE-7AD0-83B4-92A039DF61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075" y="365759"/>
            <a:ext cx="1366800" cy="48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115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3" y="5833872"/>
            <a:ext cx="10080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5760"/>
            <a:ext cx="11445875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19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10080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997200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8901D13-A8F5-2133-1B47-8C0A2B7BF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075" y="365759"/>
            <a:ext cx="1366800" cy="48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50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10080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5760"/>
            <a:ext cx="11445875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3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88873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11461749" cy="3528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1574800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815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13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589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545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53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89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6963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171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715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02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89104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677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901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552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6787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7890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62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395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204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1613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00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934686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71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1428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843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806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8107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065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39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94662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265144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957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087994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37201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466711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99921133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84225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09836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44551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301205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88811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58381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8058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358A1-EE1E-8EBC-3493-587029A1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F7A-F6D5-4369-BDD4-79B326793C6F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EC8A9-FB16-0301-1C3B-0E0107B0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EDF35-97E2-823D-9600-0A478432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C456-1D9C-4539-9C10-637C1339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0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77244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903076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38801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70364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4"/>
            <a:ext cx="5568949" cy="4103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19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88578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3036645"/>
            <a:ext cx="11342272" cy="27589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2237740"/>
            <a:ext cx="11342267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678993"/>
            <a:ext cx="11342272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8B379A-BCB9-D5A9-DA11-8EA9FD13E6DD}"/>
              </a:ext>
            </a:extLst>
          </p:cNvPr>
          <p:cNvSpPr/>
          <p:nvPr userDrawn="1"/>
        </p:nvSpPr>
        <p:spPr>
          <a:xfrm>
            <a:off x="10172701" y="219074"/>
            <a:ext cx="1838324" cy="6667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/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6F5FB145-EC14-48EB-F2B2-5765FF92B0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912" y="320948"/>
            <a:ext cx="1490663" cy="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153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28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1.xml"/><Relationship Id="rId61" Type="http://schemas.openxmlformats.org/officeDocument/2006/relationships/image" Target="../media/image2.svg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706" r:id="rId5"/>
    <p:sldLayoutId id="214748370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008764"/>
        </a:buClr>
        <a:buFont typeface="Arial" panose="020B0604020202020204" pitchFamily="34" charset="0"/>
        <a:buChar char="•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Wingdings" panose="05000000000000000000" pitchFamily="2" charset="2"/>
        <a:buChar char="§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Courier New" panose="02070309020205020404" pitchFamily="49" charset="0"/>
        <a:buChar char="o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58" r:id="rId50"/>
    <p:sldLayoutId id="2147483759" r:id="rId51"/>
    <p:sldLayoutId id="2147483760" r:id="rId52"/>
    <p:sldLayoutId id="2147483761" r:id="rId53"/>
    <p:sldLayoutId id="2147483762" r:id="rId54"/>
    <p:sldLayoutId id="2147483763" r:id="rId55"/>
    <p:sldLayoutId id="2147483764" r:id="rId56"/>
    <p:sldLayoutId id="2147483765" r:id="rId57"/>
    <p:sldLayoutId id="2147483766" r:id="rId58"/>
  </p:sldLayoutIdLst>
  <p:transition>
    <p:fade/>
  </p:transition>
  <p:hf hdr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5ACBF0"/>
          </p15:clr>
        </p15:guide>
        <p15:guide id="11" orient="horz" pos="4104">
          <p15:clr>
            <a:srgbClr val="5ACBF0"/>
          </p15:clr>
        </p15:guide>
        <p15:guide id="12" pos="228">
          <p15:clr>
            <a:srgbClr val="5ACBF0"/>
          </p15:clr>
        </p15:guide>
        <p15:guide id="28" pos="7440">
          <p15:clr>
            <a:srgbClr val="5ACBF0"/>
          </p15:clr>
        </p15:guide>
        <p15:guide id="43" orient="horz" pos="2288">
          <p15:clr>
            <a:srgbClr val="A4A3A4"/>
          </p15:clr>
        </p15:guide>
        <p15:guide id="44" pos="3840">
          <p15:clr>
            <a:srgbClr val="5ACBF0"/>
          </p15:clr>
        </p15:guide>
        <p15:guide id="45" orient="horz" pos="552">
          <p15:clr>
            <a:srgbClr val="5ACBF0"/>
          </p15:clr>
        </p15:guide>
        <p15:guide id="46" orient="horz" pos="990">
          <p15:clr>
            <a:srgbClr val="5ACBF0"/>
          </p15:clr>
        </p15:guide>
        <p15:guide id="47" orient="horz" pos="780">
          <p15:clr>
            <a:srgbClr val="5ACBF0"/>
          </p15:clr>
        </p15:guide>
        <p15:guide id="48" pos="3908">
          <p15:clr>
            <a:srgbClr val="5ACBF0"/>
          </p15:clr>
        </p15:guide>
        <p15:guide id="49" pos="3772">
          <p15:clr>
            <a:srgbClr val="5ACBF0"/>
          </p15:clr>
        </p15:guide>
        <p15:guide id="50" orient="horz" pos="3990">
          <p15:clr>
            <a:srgbClr val="5ACBF0"/>
          </p15:clr>
        </p15:guide>
        <p15:guide id="51" orient="horz" pos="3930">
          <p15:clr>
            <a:srgbClr val="5ACBF0"/>
          </p15:clr>
        </p15:guide>
        <p15:guide id="52" orient="horz" pos="3672">
          <p15:clr>
            <a:srgbClr val="5ACBF0"/>
          </p15:clr>
        </p15:guide>
        <p15:guide id="53" orient="horz" pos="359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C7295-4926-29E9-6133-1AA66F1E1E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704" y="-94516"/>
            <a:ext cx="12415408" cy="6994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80A2CC-EA13-25E6-85ED-1D9C0BD58065}"/>
              </a:ext>
            </a:extLst>
          </p:cNvPr>
          <p:cNvSpPr txBox="1"/>
          <p:nvPr/>
        </p:nvSpPr>
        <p:spPr>
          <a:xfrm>
            <a:off x="241127" y="6197345"/>
            <a:ext cx="62943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SC-AT-AMG 757-00075 0625</a:t>
            </a:r>
            <a:endParaRPr lang="de-A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6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DB600-1017-7E60-B739-EECAB4446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B5609-0A03-67F4-890D-8CB10A519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07" y="-19782"/>
            <a:ext cx="12229815" cy="68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8599B-550D-A27F-6CE5-5CD8E090A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9CCE9-DF2F-9B96-3559-93EF6DF3A4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79" y="-34791"/>
            <a:ext cx="12253559" cy="69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FACD7-1055-8294-E7FE-5E7B4197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A9DEF2-840A-F345-4093-C651C5CFF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125" y="-37367"/>
            <a:ext cx="12318250" cy="69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CFBC-6D66-2A5A-550C-E04430B8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48746-676B-5E6E-89F9-553F9BCAC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566" y="-59658"/>
            <a:ext cx="12367133" cy="69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2AC3C-5187-7D4F-073E-41673966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A3E9D-F6D6-8DA2-0D4C-24C6FB66C0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20" y="-30773"/>
            <a:ext cx="12257240" cy="69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13844-5E8E-5FFF-472B-FF9E402CB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2DBB7-8DB3-B07D-2E4A-977A1D308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07" y="-59348"/>
            <a:ext cx="12380215" cy="69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9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6211C-A208-FA81-030E-E8227850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3E2323-E578-AD51-323D-1481C27D71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481" y="-50678"/>
            <a:ext cx="12354962" cy="6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6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Amgen GmbH stellt dieses Präsentationsmaterial für Angehörige des medizinischen Fachkreises mit Zugang zur </a:t>
            </a:r>
            <a:r>
              <a:rPr lang="de-DE" sz="2667">
                <a:solidFill>
                  <a:schemeClr val="tx1"/>
                </a:solidFill>
              </a:rPr>
              <a:t>Amgen-Oncology.at-Webseite </a:t>
            </a:r>
            <a:r>
              <a:rPr lang="de-DE" sz="2667" dirty="0">
                <a:solidFill>
                  <a:schemeClr val="tx1"/>
                </a:solidFill>
              </a:rPr>
              <a:t>zur Verfügung. Es dient ausschließlich zur eigenen Verwendung und darf nicht an Dritte weitergeleitet werden. Es dürfen keine inhaltlichen Änderungen vorgenommen werden.</a:t>
            </a: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0530F-C189-C625-7745-E4586A4F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B96AC-5036-DCEA-DDDC-72DBE60AB3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AEAF2-65DD-0FC6-7ECF-BED0D7D1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33458-3DC3-A9D3-AA2F-A9F198956E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" y="0"/>
            <a:ext cx="12167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144D8-4AAE-C9AE-A0F2-69B0B273B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1CC08-EFF9-97C0-8C7F-13C166445E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7" y="19783"/>
            <a:ext cx="12153967" cy="6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A4DC6-25B0-D7CD-E327-D668B6C24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AF598-F9B3-9565-0F9F-DECF83D028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69" y="-22574"/>
            <a:ext cx="12222239" cy="68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D20B5-4BD2-F8DE-EF28-2A32018F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22B88-0A40-A51E-5123-79E82268B5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962" y="-17809"/>
            <a:ext cx="12235962" cy="68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DA21-3A0B-2034-1BD0-34CA0D259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A5370-7B45-356B-206A-0522A64EAC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48" y="-28362"/>
            <a:ext cx="12258495" cy="69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69DD1-50FF-DF64-A8EC-F2B5EA8FC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A73B5-CAD2-22D1-7074-100B1484E6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042" y="-26031"/>
            <a:ext cx="12284084" cy="69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60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 Nova Cond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PPT_update_100422" id="{AFBF8AD3-DA8B-F845-80EC-613E041561F4}" vid="{891AC1A6-5322-D74F-8C7A-50FAA0570F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8" ma:contentTypeDescription="Create a new document." ma:contentTypeScope="" ma:versionID="27b41b95a58364bf07be5d77ece36a9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797cbc50441884ee9cc7ceb048caf4d6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Props1.xml><?xml version="1.0" encoding="utf-8"?>
<ds:datastoreItem xmlns:ds="http://schemas.openxmlformats.org/officeDocument/2006/customXml" ds:itemID="{282C0CC4-CB54-4D25-8208-C29DCA9EC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49ac-139d-4ba9-b71b-10956bd5632c"/>
    <ds:schemaRef ds:uri="a76fffe7-cd2d-4632-848f-f4fab42e453c"/>
    <ds:schemaRef ds:uri="dc2db4f8-0dc0-4834-9a51-1c3a49a4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3E2E28-1FB1-4ED8-9668-87F5A8799E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3C6132-9064-494F-966D-CD8A6D1A76D9}">
  <ds:schemaRefs>
    <ds:schemaRef ds:uri="62289b4a-2485-4574-8844-06af4d44ce5b"/>
    <ds:schemaRef ds:uri="af15af61-e938-4687-9f0b-1d3681228b1a"/>
    <ds:schemaRef ds:uri="bf0b6340-0f0f-4cde-8bd6-e43663e95b13"/>
    <ds:schemaRef ds:uri="c0258543-326a-470b-99aa-e7f5d6ce9d64"/>
    <ds:schemaRef ds:uri="c0e67af2-0813-4669-b9ff-00a045a1ef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71949ac-139d-4ba9-b71b-10956bd5632c"/>
    <ds:schemaRef ds:uri="dc2db4f8-0dc0-4834-9a51-1c3a49a465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Amgen Corporate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Tarlatamab versus chemotherapy as second-line treatment for small cell lung cancer (SCLC):  primary analysis of the phase 3 DeLLphi-304 study</dc:title>
  <dc:creator>Guirguis, Sharraya</dc:creator>
  <cp:lastModifiedBy>Schoeser, Karina</cp:lastModifiedBy>
  <cp:revision>7</cp:revision>
  <dcterms:created xsi:type="dcterms:W3CDTF">2025-04-18T16:18:57Z</dcterms:created>
  <dcterms:modified xsi:type="dcterms:W3CDTF">2025-07-01T13:34:30Z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1142f3-8099-46d1-8755-df3fda1ce27f_Enabled">
    <vt:lpwstr>true</vt:lpwstr>
  </property>
  <property fmtid="{D5CDD505-2E9C-101B-9397-08002B2CF9AE}" pid="3" name="MSIP_Label_f31142f3-8099-46d1-8755-df3fda1ce27f_SetDate">
    <vt:lpwstr>2025-04-18T16:20:06Z</vt:lpwstr>
  </property>
  <property fmtid="{D5CDD505-2E9C-101B-9397-08002B2CF9AE}" pid="4" name="MSIP_Label_f31142f3-8099-46d1-8755-df3fda1ce27f_Method">
    <vt:lpwstr>Privileged</vt:lpwstr>
  </property>
  <property fmtid="{D5CDD505-2E9C-101B-9397-08002B2CF9AE}" pid="5" name="MSIP_Label_f31142f3-8099-46d1-8755-df3fda1ce27f_Name">
    <vt:lpwstr>Public_</vt:lpwstr>
  </property>
  <property fmtid="{D5CDD505-2E9C-101B-9397-08002B2CF9AE}" pid="6" name="MSIP_Label_f31142f3-8099-46d1-8755-df3fda1ce27f_SiteId">
    <vt:lpwstr>4b4266a6-1368-41af-ad5a-59eb634f7ad8</vt:lpwstr>
  </property>
  <property fmtid="{D5CDD505-2E9C-101B-9397-08002B2CF9AE}" pid="7" name="MSIP_Label_f31142f3-8099-46d1-8755-df3fda1ce27f_ActionId">
    <vt:lpwstr>738f354d-69d2-4e28-ac90-bfc0e3c4d651</vt:lpwstr>
  </property>
  <property fmtid="{D5CDD505-2E9C-101B-9397-08002B2CF9AE}" pid="8" name="MSIP_Label_f31142f3-8099-46d1-8755-df3fda1ce27f_ContentBits">
    <vt:lpwstr>0</vt:lpwstr>
  </property>
  <property fmtid="{D5CDD505-2E9C-101B-9397-08002B2CF9AE}" pid="9" name="MSIP_Label_f31142f3-8099-46d1-8755-df3fda1ce27f_Tag">
    <vt:lpwstr>10, 0, 1, 1</vt:lpwstr>
  </property>
  <property fmtid="{D5CDD505-2E9C-101B-9397-08002B2CF9AE}" pid="10" name="MSIP_Label_defa4170-0d19-0005-0004-bc88714345d2_Enabled">
    <vt:lpwstr>true</vt:lpwstr>
  </property>
  <property fmtid="{D5CDD505-2E9C-101B-9397-08002B2CF9AE}" pid="11" name="MSIP_Label_defa4170-0d19-0005-0004-bc88714345d2_SetDate">
    <vt:lpwstr>2025-05-20T11:22:09Z</vt:lpwstr>
  </property>
  <property fmtid="{D5CDD505-2E9C-101B-9397-08002B2CF9AE}" pid="12" name="MSIP_Label_defa4170-0d19-0005-0004-bc88714345d2_Method">
    <vt:lpwstr>Standard</vt:lpwstr>
  </property>
  <property fmtid="{D5CDD505-2E9C-101B-9397-08002B2CF9AE}" pid="13" name="MSIP_Label_defa4170-0d19-0005-0004-bc88714345d2_Name">
    <vt:lpwstr>defa4170-0d19-0005-0004-bc88714345d2</vt:lpwstr>
  </property>
  <property fmtid="{D5CDD505-2E9C-101B-9397-08002B2CF9AE}" pid="14" name="MSIP_Label_defa4170-0d19-0005-0004-bc88714345d2_SiteId">
    <vt:lpwstr>762d8873-d777-4e7f-bb6b-e4d2cccca312</vt:lpwstr>
  </property>
  <property fmtid="{D5CDD505-2E9C-101B-9397-08002B2CF9AE}" pid="15" name="MSIP_Label_defa4170-0d19-0005-0004-bc88714345d2_ActionId">
    <vt:lpwstr>905497cd-10d8-45d3-90f4-cf6048e9fdb6</vt:lpwstr>
  </property>
  <property fmtid="{D5CDD505-2E9C-101B-9397-08002B2CF9AE}" pid="16" name="MSIP_Label_defa4170-0d19-0005-0004-bc88714345d2_ContentBits">
    <vt:lpwstr>0</vt:lpwstr>
  </property>
  <property fmtid="{D5CDD505-2E9C-101B-9397-08002B2CF9AE}" pid="17" name="MSIP_Label_defa4170-0d19-0005-0004-bc88714345d2_Tag">
    <vt:lpwstr>10, 3, 0, 2</vt:lpwstr>
  </property>
  <property fmtid="{D5CDD505-2E9C-101B-9397-08002B2CF9AE}" pid="18" name="MediaServiceImageTags">
    <vt:lpwstr/>
  </property>
  <property fmtid="{D5CDD505-2E9C-101B-9397-08002B2CF9AE}" pid="19" name="ContentTypeId">
    <vt:lpwstr>0x01010044051C8ED0B0934CBB70AA06BF789C51</vt:lpwstr>
  </property>
</Properties>
</file>