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  <p:sldMasterId id="2147483708" r:id="rId5"/>
  </p:sldMasterIdLst>
  <p:notesMasterIdLst>
    <p:notesMasterId r:id="rId22"/>
  </p:notesMasterIdLst>
  <p:sldIdLst>
    <p:sldId id="2147376734" r:id="rId6"/>
    <p:sldId id="531" r:id="rId7"/>
    <p:sldId id="2147376735" r:id="rId8"/>
    <p:sldId id="2147376736" r:id="rId9"/>
    <p:sldId id="2147376737" r:id="rId10"/>
    <p:sldId id="2147376738" r:id="rId11"/>
    <p:sldId id="2147376739" r:id="rId12"/>
    <p:sldId id="2147376740" r:id="rId13"/>
    <p:sldId id="2147376741" r:id="rId14"/>
    <p:sldId id="2147376742" r:id="rId15"/>
    <p:sldId id="2147376743" r:id="rId16"/>
    <p:sldId id="2147376744" r:id="rId17"/>
    <p:sldId id="2147376745" r:id="rId18"/>
    <p:sldId id="2147376746" r:id="rId19"/>
    <p:sldId id="2147376747" r:id="rId20"/>
    <p:sldId id="214737675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B523DF2E-355B-CCDC-A8DC-2D78F06D5E27}" name="CACTUS-QC" initials="CACTUS" userId="CACTUS-QC" providerId="None"/>
  <p188:author id="{1A693D34-2B3E-E336-905E-966E5100F01D}" name="Gauto, Diana" initials="GD" userId="S::dgauto@amgen.com::7c342fa8-b144-4f44-b138-8d1ebd06a9ca" providerId="AD"/>
  <p188:author id="{A5E46C4E-E6FF-D78B-E76A-B907B73BE155}" name="Sukanya Raghuraman_CACTUS" initials="SR" userId="Sukanya Raghuraman_CACTUS" providerId="None"/>
  <p188:author id="{2D3C2C89-3025-68C2-463A-B66392828ECA}" name="Lew, Kim" initials="KL" userId="S::klew@amgen.com::bd8d843b-4248-46fd-902c-6e4bddb04caa" providerId="AD"/>
  <p188:author id="{11308C8D-B1A7-F9B3-8E13-EC3553A6A6F7}" name="Wang, Jessie" initials="WJ" userId="S::jwang43@amgen.com::bf48d582-c067-4c6f-840e-59be0e62d99a" providerId="AD"/>
  <p188:author id="{41541394-0378-CAF0-3D36-5F0DD7141E20}" name="Pastel, Malaika" initials="PM" userId="S::mpastel@amgen.com::b74a94ab-20aa-4802-8283-542bb4eba853" providerId="AD"/>
  <p188:author id="{09D8D397-B99F-67E8-448E-DFC886D96D61}" name="Anderson, Erik" initials="" userId="S::eander02@amgen.com::a2112b7e-b272-498d-a923-ccfc2c62958a" providerId="AD"/>
  <p188:author id="{197CE59B-53D5-5A48-BB3E-086457C4A5EE}" name="Leight, Liz" initials="LL" userId="S::eleight@amgen.com::793f7353-8a78-4d9f-9ac8-30055f2e1bb4" providerId="AD"/>
  <p188:author id="{37EAAFA2-0D13-FEE9-5C7A-927120D209E8}" name="CACTUS" initials="CACTUS" userId="CACTUS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7EAF5"/>
    <a:srgbClr val="CBD3E9"/>
    <a:srgbClr val="D9D9D9"/>
    <a:srgbClr val="3333FF"/>
    <a:srgbClr val="FF00FF"/>
    <a:srgbClr val="002557"/>
    <a:srgbClr val="F2F2F2"/>
    <a:srgbClr val="4472C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C9EA47-7EBF-22CC-5EB2-00961BAD29E7}" v="2" dt="2025-07-01T13:34:30.0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876" autoAdjust="0"/>
  </p:normalViewPr>
  <p:slideViewPr>
    <p:cSldViewPr snapToGrid="0">
      <p:cViewPr varScale="1">
        <p:scale>
          <a:sx n="77" d="100"/>
          <a:sy n="77" d="100"/>
        </p:scale>
        <p:origin x="96" y="6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oeser, Karina" userId="8af1f019-a6d2-4b11-9df5-9a185bcad605" providerId="ADAL" clId="{79E4E73A-0D99-4E6F-8BE4-F17BA45F62DE}"/>
    <pc:docChg chg="modSld">
      <pc:chgData name="Schoeser, Karina" userId="8af1f019-a6d2-4b11-9df5-9a185bcad605" providerId="ADAL" clId="{79E4E73A-0D99-4E6F-8BE4-F17BA45F62DE}" dt="2025-06-04T08:04:35.561" v="168" actId="20577"/>
      <pc:docMkLst>
        <pc:docMk/>
      </pc:docMkLst>
      <pc:sldChg chg="modNotesTx">
        <pc:chgData name="Schoeser, Karina" userId="8af1f019-a6d2-4b11-9df5-9a185bcad605" providerId="ADAL" clId="{79E4E73A-0D99-4E6F-8BE4-F17BA45F62DE}" dt="2025-06-04T08:04:35.561" v="168" actId="20577"/>
        <pc:sldMkLst>
          <pc:docMk/>
          <pc:sldMk cId="1155562831" sldId="2147376745"/>
        </pc:sldMkLst>
      </pc:sldChg>
    </pc:docChg>
  </pc:docChgLst>
  <pc:docChgLst>
    <pc:chgData name="Svinka, Jasmin" userId="S::jsvinka@amgen.com::fc00b233-c2fc-4584-be36-8c6a4d19bf9c" providerId="AD" clId="Web-{DEC9EA47-7EBF-22CC-5EB2-00961BAD29E7}"/>
    <pc:docChg chg="addSld modSld">
      <pc:chgData name="Svinka, Jasmin" userId="S::jsvinka@amgen.com::fc00b233-c2fc-4584-be36-8c6a4d19bf9c" providerId="AD" clId="Web-{DEC9EA47-7EBF-22CC-5EB2-00961BAD29E7}" dt="2025-07-01T13:34:30.022" v="1"/>
      <pc:docMkLst>
        <pc:docMk/>
      </pc:docMkLst>
      <pc:sldChg chg="delSp add">
        <pc:chgData name="Svinka, Jasmin" userId="S::jsvinka@amgen.com::fc00b233-c2fc-4584-be36-8c6a4d19bf9c" providerId="AD" clId="Web-{DEC9EA47-7EBF-22CC-5EB2-00961BAD29E7}" dt="2025-07-01T13:34:30.022" v="1"/>
        <pc:sldMkLst>
          <pc:docMk/>
          <pc:sldMk cId="3600719146" sldId="531"/>
        </pc:sldMkLst>
        <pc:spChg chg="del">
          <ac:chgData name="Svinka, Jasmin" userId="S::jsvinka@amgen.com::fc00b233-c2fc-4584-be36-8c6a4d19bf9c" providerId="AD" clId="Web-{DEC9EA47-7EBF-22CC-5EB2-00961BAD29E7}" dt="2025-07-01T13:34:30.022" v="1"/>
          <ac:spMkLst>
            <pc:docMk/>
            <pc:sldMk cId="3600719146" sldId="531"/>
            <ac:spMk id="2" creationId="{00000000-0000-0000-0000-000000000000}"/>
          </ac:spMkLst>
        </pc:spChg>
      </pc:sldChg>
      <pc:sldMasterChg chg="addSldLayout">
        <pc:chgData name="Svinka, Jasmin" userId="S::jsvinka@amgen.com::fc00b233-c2fc-4584-be36-8c6a4d19bf9c" providerId="AD" clId="Web-{DEC9EA47-7EBF-22CC-5EB2-00961BAD29E7}" dt="2025-07-01T13:34:17.928" v="0"/>
        <pc:sldMasterMkLst>
          <pc:docMk/>
          <pc:sldMasterMk cId="1953169388" sldId="2147483708"/>
        </pc:sldMasterMkLst>
        <pc:sldLayoutChg chg="add">
          <pc:chgData name="Svinka, Jasmin" userId="S::jsvinka@amgen.com::fc00b233-c2fc-4584-be36-8c6a4d19bf9c" providerId="AD" clId="Web-{DEC9EA47-7EBF-22CC-5EB2-00961BAD29E7}" dt="2025-07-01T13:34:17.928" v="0"/>
          <pc:sldLayoutMkLst>
            <pc:docMk/>
            <pc:sldMasterMk cId="1953169388" sldId="2147483708"/>
            <pc:sldLayoutMk cId="321341965" sldId="2147483766"/>
          </pc:sldLayoutMkLst>
        </pc:sldLayoutChg>
      </pc:sldMasterChg>
    </pc:docChg>
  </pc:docChgLst>
  <pc:docChgLst>
    <pc:chgData name="Guirguis, Sharraya" userId="8d7ec5bd-a168-4cbe-a728-70eefae86d8c" providerId="ADAL" clId="{3C312465-B8A1-4F07-9F98-8254DB772EA1}"/>
    <pc:docChg chg="custSel addSld delSld modSld sldOrd">
      <pc:chgData name="Guirguis, Sharraya" userId="8d7ec5bd-a168-4cbe-a728-70eefae86d8c" providerId="ADAL" clId="{3C312465-B8A1-4F07-9F98-8254DB772EA1}" dt="2025-06-02T20:20:10.380" v="116" actId="12789"/>
      <pc:docMkLst>
        <pc:docMk/>
      </pc:docMkLst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2268418216" sldId="305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4087133599" sldId="2147374589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558079995" sldId="2147376714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3125916955" sldId="2147376718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84828582" sldId="2147376719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983671817" sldId="2147376720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435436041" sldId="2147376721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702751809" sldId="2147376722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449593747" sldId="2147376723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499513122" sldId="2147376724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2165027007" sldId="2147376725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952075008" sldId="2147376726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977809503" sldId="2147376727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504105414" sldId="2147376728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2964742323" sldId="2147376729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1098835034" sldId="2147376731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2521648434" sldId="2147376732"/>
        </pc:sldMkLst>
      </pc:sldChg>
      <pc:sldChg chg="del">
        <pc:chgData name="Guirguis, Sharraya" userId="8d7ec5bd-a168-4cbe-a728-70eefae86d8c" providerId="ADAL" clId="{3C312465-B8A1-4F07-9F98-8254DB772EA1}" dt="2025-06-02T17:55:35.995" v="9" actId="47"/>
        <pc:sldMkLst>
          <pc:docMk/>
          <pc:sldMk cId="3155233778" sldId="2147376733"/>
        </pc:sldMkLst>
      </pc:sldChg>
      <pc:sldChg chg="addSp modSp new mod ord">
        <pc:chgData name="Guirguis, Sharraya" userId="8d7ec5bd-a168-4cbe-a728-70eefae86d8c" providerId="ADAL" clId="{3C312465-B8A1-4F07-9F98-8254DB772EA1}" dt="2025-06-02T18:12:31.348" v="105" actId="1035"/>
        <pc:sldMkLst>
          <pc:docMk/>
          <pc:sldMk cId="4216769345" sldId="2147376734"/>
        </pc:sldMkLst>
        <pc:picChg chg="add mod">
          <ac:chgData name="Guirguis, Sharraya" userId="8d7ec5bd-a168-4cbe-a728-70eefae86d8c" providerId="ADAL" clId="{3C312465-B8A1-4F07-9F98-8254DB772EA1}" dt="2025-06-02T18:12:31.348" v="105" actId="1035"/>
          <ac:picMkLst>
            <pc:docMk/>
            <pc:sldMk cId="4216769345" sldId="2147376734"/>
            <ac:picMk id="3" creationId="{E8EC7295-4926-29E9-6133-1AA66F1E1ED7}"/>
          </ac:picMkLst>
        </pc:picChg>
      </pc:sldChg>
      <pc:sldChg chg="addSp add mod">
        <pc:chgData name="Guirguis, Sharraya" userId="8d7ec5bd-a168-4cbe-a728-70eefae86d8c" providerId="ADAL" clId="{3C312465-B8A1-4F07-9F98-8254DB772EA1}" dt="2025-06-02T17:57:31.721" v="31" actId="22"/>
        <pc:sldMkLst>
          <pc:docMk/>
          <pc:sldMk cId="4217630516" sldId="2147376735"/>
        </pc:sldMkLst>
        <pc:picChg chg="add">
          <ac:chgData name="Guirguis, Sharraya" userId="8d7ec5bd-a168-4cbe-a728-70eefae86d8c" providerId="ADAL" clId="{3C312465-B8A1-4F07-9F98-8254DB772EA1}" dt="2025-06-02T17:57:31.721" v="31" actId="22"/>
          <ac:picMkLst>
            <pc:docMk/>
            <pc:sldMk cId="4217630516" sldId="2147376735"/>
            <ac:picMk id="3" creationId="{2BDB96AC-5036-DCEA-DDDC-72DBE60AB3EA}"/>
          </ac:picMkLst>
        </pc:picChg>
      </pc:sldChg>
      <pc:sldChg chg="addSp add mod">
        <pc:chgData name="Guirguis, Sharraya" userId="8d7ec5bd-a168-4cbe-a728-70eefae86d8c" providerId="ADAL" clId="{3C312465-B8A1-4F07-9F98-8254DB772EA1}" dt="2025-06-02T17:57:55.597" v="32" actId="22"/>
        <pc:sldMkLst>
          <pc:docMk/>
          <pc:sldMk cId="3903115065" sldId="2147376736"/>
        </pc:sldMkLst>
        <pc:picChg chg="add">
          <ac:chgData name="Guirguis, Sharraya" userId="8d7ec5bd-a168-4cbe-a728-70eefae86d8c" providerId="ADAL" clId="{3C312465-B8A1-4F07-9F98-8254DB772EA1}" dt="2025-06-02T17:57:55.597" v="32" actId="22"/>
          <ac:picMkLst>
            <pc:docMk/>
            <pc:sldMk cId="3903115065" sldId="2147376736"/>
            <ac:picMk id="3" creationId="{53433458-3DC3-A9D3-AA2F-A9F198956EC4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7:58:33.308" v="37" actId="12789"/>
        <pc:sldMkLst>
          <pc:docMk/>
          <pc:sldMk cId="3598236416" sldId="2147376737"/>
        </pc:sldMkLst>
        <pc:picChg chg="add mod modCrop">
          <ac:chgData name="Guirguis, Sharraya" userId="8d7ec5bd-a168-4cbe-a728-70eefae86d8c" providerId="ADAL" clId="{3C312465-B8A1-4F07-9F98-8254DB772EA1}" dt="2025-06-02T17:58:33.308" v="37" actId="12789"/>
          <ac:picMkLst>
            <pc:docMk/>
            <pc:sldMk cId="3598236416" sldId="2147376737"/>
            <ac:picMk id="3" creationId="{37C1CC08-EFF9-97C0-8C7F-13C166445E7D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7:59:26.097" v="39" actId="14100"/>
        <pc:sldMkLst>
          <pc:docMk/>
          <pc:sldMk cId="3891269828" sldId="2147376738"/>
        </pc:sldMkLst>
        <pc:picChg chg="add mod">
          <ac:chgData name="Guirguis, Sharraya" userId="8d7ec5bd-a168-4cbe-a728-70eefae86d8c" providerId="ADAL" clId="{3C312465-B8A1-4F07-9F98-8254DB772EA1}" dt="2025-06-02T17:59:26.097" v="39" actId="14100"/>
          <ac:picMkLst>
            <pc:docMk/>
            <pc:sldMk cId="3891269828" sldId="2147376738"/>
            <ac:picMk id="3" creationId="{7B4AF598-F9B3-9565-0F9F-DECF83D028C5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7:59:56.816" v="41" actId="14100"/>
        <pc:sldMkLst>
          <pc:docMk/>
          <pc:sldMk cId="81723043" sldId="2147376739"/>
        </pc:sldMkLst>
        <pc:picChg chg="add mod">
          <ac:chgData name="Guirguis, Sharraya" userId="8d7ec5bd-a168-4cbe-a728-70eefae86d8c" providerId="ADAL" clId="{3C312465-B8A1-4F07-9F98-8254DB772EA1}" dt="2025-06-02T17:59:56.816" v="41" actId="14100"/>
          <ac:picMkLst>
            <pc:docMk/>
            <pc:sldMk cId="81723043" sldId="2147376739"/>
            <ac:picMk id="3" creationId="{23822B88-0A40-A51E-5123-79E82268B5C9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8:00:28.629" v="44" actId="1076"/>
        <pc:sldMkLst>
          <pc:docMk/>
          <pc:sldMk cId="4019618658" sldId="2147376740"/>
        </pc:sldMkLst>
        <pc:picChg chg="add mod">
          <ac:chgData name="Guirguis, Sharraya" userId="8d7ec5bd-a168-4cbe-a728-70eefae86d8c" providerId="ADAL" clId="{3C312465-B8A1-4F07-9F98-8254DB772EA1}" dt="2025-06-02T18:00:28.629" v="44" actId="1076"/>
          <ac:picMkLst>
            <pc:docMk/>
            <pc:sldMk cId="4019618658" sldId="2147376740"/>
            <ac:picMk id="3" creationId="{21BA5370-7B45-356B-206A-0522A64EACE2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8:01:01.145" v="48" actId="12789"/>
        <pc:sldMkLst>
          <pc:docMk/>
          <pc:sldMk cId="2331560632" sldId="2147376741"/>
        </pc:sldMkLst>
        <pc:picChg chg="add mod">
          <ac:chgData name="Guirguis, Sharraya" userId="8d7ec5bd-a168-4cbe-a728-70eefae86d8c" providerId="ADAL" clId="{3C312465-B8A1-4F07-9F98-8254DB772EA1}" dt="2025-06-02T18:01:01.145" v="48" actId="12789"/>
          <ac:picMkLst>
            <pc:docMk/>
            <pc:sldMk cId="2331560632" sldId="2147376741"/>
            <ac:picMk id="3" creationId="{242A73B5-CAD2-22D1-7074-100B1484E668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8:01:39.664" v="52" actId="12789"/>
        <pc:sldMkLst>
          <pc:docMk/>
          <pc:sldMk cId="1726363261" sldId="2147376742"/>
        </pc:sldMkLst>
        <pc:picChg chg="add mod">
          <ac:chgData name="Guirguis, Sharraya" userId="8d7ec5bd-a168-4cbe-a728-70eefae86d8c" providerId="ADAL" clId="{3C312465-B8A1-4F07-9F98-8254DB772EA1}" dt="2025-06-02T18:01:39.664" v="52" actId="12789"/>
          <ac:picMkLst>
            <pc:docMk/>
            <pc:sldMk cId="1726363261" sldId="2147376742"/>
            <ac:picMk id="3" creationId="{BFDB5609-0A03-67F4-890D-8CB10A51957C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8:02:06.344" v="57" actId="12789"/>
        <pc:sldMkLst>
          <pc:docMk/>
          <pc:sldMk cId="1175726784" sldId="2147376743"/>
        </pc:sldMkLst>
        <pc:picChg chg="add mod">
          <ac:chgData name="Guirguis, Sharraya" userId="8d7ec5bd-a168-4cbe-a728-70eefae86d8c" providerId="ADAL" clId="{3C312465-B8A1-4F07-9F98-8254DB772EA1}" dt="2025-06-02T18:02:06.344" v="57" actId="12789"/>
          <ac:picMkLst>
            <pc:docMk/>
            <pc:sldMk cId="1175726784" sldId="2147376743"/>
            <ac:picMk id="3" creationId="{2EF9CCE9-DF2F-9B96-3559-93EF6DF3A4D3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8:02:44.161" v="61" actId="12789"/>
        <pc:sldMkLst>
          <pc:docMk/>
          <pc:sldMk cId="520266087" sldId="2147376744"/>
        </pc:sldMkLst>
        <pc:picChg chg="add mod">
          <ac:chgData name="Guirguis, Sharraya" userId="8d7ec5bd-a168-4cbe-a728-70eefae86d8c" providerId="ADAL" clId="{3C312465-B8A1-4F07-9F98-8254DB772EA1}" dt="2025-06-02T18:02:44.161" v="61" actId="12789"/>
          <ac:picMkLst>
            <pc:docMk/>
            <pc:sldMk cId="520266087" sldId="2147376744"/>
            <ac:picMk id="3" creationId="{87A9DEF2-840A-F345-4093-C651C5CFFDEA}"/>
          </ac:picMkLst>
        </pc:picChg>
      </pc:sldChg>
      <pc:sldChg chg="addSp delSp modSp add mod">
        <pc:chgData name="Guirguis, Sharraya" userId="8d7ec5bd-a168-4cbe-a728-70eefae86d8c" providerId="ADAL" clId="{3C312465-B8A1-4F07-9F98-8254DB772EA1}" dt="2025-06-02T18:13:04.639" v="108" actId="12789"/>
        <pc:sldMkLst>
          <pc:docMk/>
          <pc:sldMk cId="1155562831" sldId="2147376745"/>
        </pc:sldMkLst>
        <pc:picChg chg="add mod">
          <ac:chgData name="Guirguis, Sharraya" userId="8d7ec5bd-a168-4cbe-a728-70eefae86d8c" providerId="ADAL" clId="{3C312465-B8A1-4F07-9F98-8254DB772EA1}" dt="2025-06-02T18:13:04.639" v="108" actId="12789"/>
          <ac:picMkLst>
            <pc:docMk/>
            <pc:sldMk cId="1155562831" sldId="2147376745"/>
            <ac:picMk id="5" creationId="{A4F48746-676B-5E6E-89F9-553F9BCAC354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8:04:03.584" v="74" actId="12789"/>
        <pc:sldMkLst>
          <pc:docMk/>
          <pc:sldMk cId="862460248" sldId="2147376746"/>
        </pc:sldMkLst>
        <pc:picChg chg="add mod">
          <ac:chgData name="Guirguis, Sharraya" userId="8d7ec5bd-a168-4cbe-a728-70eefae86d8c" providerId="ADAL" clId="{3C312465-B8A1-4F07-9F98-8254DB772EA1}" dt="2025-06-02T18:04:03.584" v="74" actId="12789"/>
          <ac:picMkLst>
            <pc:docMk/>
            <pc:sldMk cId="862460248" sldId="2147376746"/>
            <ac:picMk id="3" creationId="{EA2A3E9D-F6D6-8DA2-0D4C-24C6FB66C0FD}"/>
          </ac:picMkLst>
        </pc:picChg>
      </pc:sldChg>
      <pc:sldChg chg="addSp modSp add mod">
        <pc:chgData name="Guirguis, Sharraya" userId="8d7ec5bd-a168-4cbe-a728-70eefae86d8c" providerId="ADAL" clId="{3C312465-B8A1-4F07-9F98-8254DB772EA1}" dt="2025-06-02T18:10:13.586" v="80" actId="12789"/>
        <pc:sldMkLst>
          <pc:docMk/>
          <pc:sldMk cId="828891410" sldId="2147376747"/>
        </pc:sldMkLst>
        <pc:picChg chg="add mod">
          <ac:chgData name="Guirguis, Sharraya" userId="8d7ec5bd-a168-4cbe-a728-70eefae86d8c" providerId="ADAL" clId="{3C312465-B8A1-4F07-9F98-8254DB772EA1}" dt="2025-06-02T18:10:13.586" v="80" actId="12789"/>
          <ac:picMkLst>
            <pc:docMk/>
            <pc:sldMk cId="828891410" sldId="2147376747"/>
            <ac:picMk id="3" creationId="{F212DBB7-8DB3-B07D-2E4A-977A1D3082B0}"/>
          </ac:picMkLst>
        </pc:picChg>
      </pc:sldChg>
      <pc:sldChg chg="addSp modSp add del mod">
        <pc:chgData name="Guirguis, Sharraya" userId="8d7ec5bd-a168-4cbe-a728-70eefae86d8c" providerId="ADAL" clId="{3C312465-B8A1-4F07-9F98-8254DB772EA1}" dt="2025-06-02T19:59:40.872" v="111" actId="47"/>
        <pc:sldMkLst>
          <pc:docMk/>
          <pc:sldMk cId="1044486978" sldId="2147376748"/>
        </pc:sldMkLst>
      </pc:sldChg>
      <pc:sldChg chg="addSp modSp add del mod">
        <pc:chgData name="Guirguis, Sharraya" userId="8d7ec5bd-a168-4cbe-a728-70eefae86d8c" providerId="ADAL" clId="{3C312465-B8A1-4F07-9F98-8254DB772EA1}" dt="2025-06-02T19:59:39.784" v="110" actId="47"/>
        <pc:sldMkLst>
          <pc:docMk/>
          <pc:sldMk cId="1828461211" sldId="2147376749"/>
        </pc:sldMkLst>
      </pc:sldChg>
      <pc:sldChg chg="addSp modSp add del mod">
        <pc:chgData name="Guirguis, Sharraya" userId="8d7ec5bd-a168-4cbe-a728-70eefae86d8c" providerId="ADAL" clId="{3C312465-B8A1-4F07-9F98-8254DB772EA1}" dt="2025-06-02T19:59:38.653" v="109" actId="47"/>
        <pc:sldMkLst>
          <pc:docMk/>
          <pc:sldMk cId="3411981827" sldId="2147376750"/>
        </pc:sldMkLst>
      </pc:sldChg>
      <pc:sldChg chg="addSp delSp modSp add mod">
        <pc:chgData name="Guirguis, Sharraya" userId="8d7ec5bd-a168-4cbe-a728-70eefae86d8c" providerId="ADAL" clId="{3C312465-B8A1-4F07-9F98-8254DB772EA1}" dt="2025-06-02T20:20:10.380" v="116" actId="12789"/>
        <pc:sldMkLst>
          <pc:docMk/>
          <pc:sldMk cId="987465861" sldId="2147376751"/>
        </pc:sldMkLst>
        <pc:picChg chg="add mod">
          <ac:chgData name="Guirguis, Sharraya" userId="8d7ec5bd-a168-4cbe-a728-70eefae86d8c" providerId="ADAL" clId="{3C312465-B8A1-4F07-9F98-8254DB772EA1}" dt="2025-06-02T20:20:10.380" v="116" actId="12789"/>
          <ac:picMkLst>
            <pc:docMk/>
            <pc:sldMk cId="987465861" sldId="2147376751"/>
            <ac:picMk id="4" creationId="{7A3E2323-E578-AD51-323D-1481C27D71E8}"/>
          </ac:picMkLst>
        </pc:picChg>
      </pc:sldChg>
      <pc:sldChg chg="add del">
        <pc:chgData name="Guirguis, Sharraya" userId="8d7ec5bd-a168-4cbe-a728-70eefae86d8c" providerId="ADAL" clId="{3C312465-B8A1-4F07-9F98-8254DB772EA1}" dt="2025-06-02T18:11:43.539" v="93" actId="47"/>
        <pc:sldMkLst>
          <pc:docMk/>
          <pc:sldMk cId="597861535" sldId="2147376752"/>
        </pc:sldMkLst>
      </pc:sldChg>
      <pc:sldChg chg="add del">
        <pc:chgData name="Guirguis, Sharraya" userId="8d7ec5bd-a168-4cbe-a728-70eefae86d8c" providerId="ADAL" clId="{3C312465-B8A1-4F07-9F98-8254DB772EA1}" dt="2025-06-02T18:11:43.999" v="94" actId="47"/>
        <pc:sldMkLst>
          <pc:docMk/>
          <pc:sldMk cId="230947284" sldId="2147376753"/>
        </pc:sldMkLst>
      </pc:sldChg>
      <pc:sldChg chg="add del">
        <pc:chgData name="Guirguis, Sharraya" userId="8d7ec5bd-a168-4cbe-a728-70eefae86d8c" providerId="ADAL" clId="{3C312465-B8A1-4F07-9F98-8254DB772EA1}" dt="2025-06-02T18:11:44.479" v="95" actId="47"/>
        <pc:sldMkLst>
          <pc:docMk/>
          <pc:sldMk cId="2785335551" sldId="2147376754"/>
        </pc:sldMkLst>
      </pc:sldChg>
      <pc:sldMasterChg chg="delSldLayout">
        <pc:chgData name="Guirguis, Sharraya" userId="8d7ec5bd-a168-4cbe-a728-70eefae86d8c" providerId="ADAL" clId="{3C312465-B8A1-4F07-9F98-8254DB772EA1}" dt="2025-06-02T17:55:35.995" v="9" actId="47"/>
        <pc:sldMasterMkLst>
          <pc:docMk/>
          <pc:sldMasterMk cId="1953169388" sldId="2147483708"/>
        </pc:sldMasterMkLst>
        <pc:sldLayoutChg chg="del">
          <pc:chgData name="Guirguis, Sharraya" userId="8d7ec5bd-a168-4cbe-a728-70eefae86d8c" providerId="ADAL" clId="{3C312465-B8A1-4F07-9F98-8254DB772EA1}" dt="2025-06-02T17:55:35.995" v="9" actId="47"/>
          <pc:sldLayoutMkLst>
            <pc:docMk/>
            <pc:sldMasterMk cId="1953169388" sldId="2147483708"/>
            <pc:sldLayoutMk cId="630201217" sldId="214748376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A891C-00A5-4A37-B085-8292CA9E7413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D9E9D-93A9-4E6A-8E42-DC0055A85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74507-65D2-479A-A35E-CFF865AD5E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24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CRS Intervenierungen</a:t>
            </a:r>
          </a:p>
          <a:p>
            <a:r>
              <a:rPr lang="de-AT" dirty="0"/>
              <a:t>Tocilizumab use 3,6%</a:t>
            </a:r>
          </a:p>
          <a:p>
            <a:r>
              <a:rPr lang="de-AT" dirty="0"/>
              <a:t>Corticosteroide use 16,3%</a:t>
            </a:r>
          </a:p>
          <a:p>
            <a:r>
              <a:rPr lang="de-AT" dirty="0"/>
              <a:t>Vasopressoren use 0,4%</a:t>
            </a:r>
          </a:p>
          <a:p>
            <a:r>
              <a:rPr lang="de-AT" dirty="0"/>
              <a:t>IV Fluids use 6,0%</a:t>
            </a:r>
          </a:p>
          <a:p>
            <a:r>
              <a:rPr lang="de-AT" dirty="0"/>
              <a:t>Supplemental oxygen use 7,5%</a:t>
            </a:r>
          </a:p>
          <a:p>
            <a:r>
              <a:rPr lang="de-AT"/>
              <a:t>High-flow oxygen 0,4%</a:t>
            </a:r>
          </a:p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D9E9D-93A9-4E6A-8E42-DC0055A852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28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DE7A-85D9-41DD-86FC-5A5E00CB01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0080" y="1489130"/>
            <a:ext cx="10972800" cy="2223261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25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MODULE/LECTURE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4CC758-05CD-498C-B7EA-1421DD07F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3797535"/>
            <a:ext cx="10972800" cy="948671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25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D9F7408-FA39-411A-B427-9F7A5AE9AC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" y="5142187"/>
            <a:ext cx="10972800" cy="59413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rgbClr val="002557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Speaker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7D14182-7338-E24A-A336-65D15A2657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4404" y="6271847"/>
            <a:ext cx="5852160" cy="281354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000">
                <a:solidFill>
                  <a:srgbClr val="002557"/>
                </a:solidFill>
              </a:defRPr>
            </a:lvl1pPr>
            <a:lvl2pPr>
              <a:defRPr sz="900">
                <a:solidFill>
                  <a:srgbClr val="002557"/>
                </a:solidFill>
              </a:defRPr>
            </a:lvl2pPr>
            <a:lvl3pPr>
              <a:defRPr sz="900">
                <a:solidFill>
                  <a:srgbClr val="002557"/>
                </a:solidFill>
              </a:defRPr>
            </a:lvl3pPr>
            <a:lvl4pPr>
              <a:defRPr sz="900">
                <a:solidFill>
                  <a:srgbClr val="002557"/>
                </a:solidFill>
              </a:defRPr>
            </a:lvl4pPr>
            <a:lvl5pPr>
              <a:defRPr sz="900">
                <a:solidFill>
                  <a:srgbClr val="002557"/>
                </a:solidFill>
              </a:defRPr>
            </a:lvl5pPr>
          </a:lstStyle>
          <a:p>
            <a:pPr lvl="0"/>
            <a:r>
              <a:rPr lang="en-US"/>
              <a:t>Insert Speaker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262551348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2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97F866D-C535-8B25-290D-B9A16BD990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271176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73E3BC-9FC7-7368-4543-7697BFB3D5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1798559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0C83F00A-0D83-4373-E33A-CF63E5680A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3000428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4D27B2B-D576-D71C-59A8-B9F113604B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636403"/>
            <a:ext cx="12192000" cy="2876162"/>
          </a:xfrm>
          <a:custGeom>
            <a:avLst/>
            <a:gdLst>
              <a:gd name="connsiteX0" fmla="*/ 1781810 w 12192000"/>
              <a:gd name="connsiteY0" fmla="*/ 31 h 2876162"/>
              <a:gd name="connsiteX1" fmla="*/ 12192000 w 12192000"/>
              <a:gd name="connsiteY1" fmla="*/ 31 h 2876162"/>
              <a:gd name="connsiteX2" fmla="*/ 12192000 w 12192000"/>
              <a:gd name="connsiteY2" fmla="*/ 2876162 h 2876162"/>
              <a:gd name="connsiteX3" fmla="*/ 0 w 12192000"/>
              <a:gd name="connsiteY3" fmla="*/ 2876162 h 2876162"/>
              <a:gd name="connsiteX4" fmla="*/ 0 w 12192000"/>
              <a:gd name="connsiteY4" fmla="*/ 1342353 h 2876162"/>
              <a:gd name="connsiteX5" fmla="*/ 753745 w 12192000"/>
              <a:gd name="connsiteY5" fmla="*/ 358915 h 2876162"/>
              <a:gd name="connsiteX6" fmla="*/ 1781810 w 12192000"/>
              <a:gd name="connsiteY6" fmla="*/ 31 h 287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876162">
                <a:moveTo>
                  <a:pt x="1781810" y="31"/>
                </a:moveTo>
                <a:lnTo>
                  <a:pt x="12192000" y="31"/>
                </a:lnTo>
                <a:lnTo>
                  <a:pt x="12192000" y="2876162"/>
                </a:lnTo>
                <a:lnTo>
                  <a:pt x="0" y="2876162"/>
                </a:lnTo>
                <a:lnTo>
                  <a:pt x="0" y="1342353"/>
                </a:lnTo>
                <a:cubicBezTo>
                  <a:pt x="180341" y="986007"/>
                  <a:pt x="408940" y="618248"/>
                  <a:pt x="753745" y="358915"/>
                </a:cubicBezTo>
                <a:cubicBezTo>
                  <a:pt x="921385" y="232734"/>
                  <a:pt x="1231265" y="-3139"/>
                  <a:pt x="1781810" y="3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98945A5-9CA2-F0C7-7DFE-454036D91D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2816776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0880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2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5BE11003-33E3-C602-1590-A0E78DE24A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271176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5EE928-3886-45B3-67DE-39C5D24FA5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1798559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D5E1E0F3-8278-99F7-3887-286AEFCDD3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3000428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3F56E97-E395-3C7D-D75B-6CBEFC9944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636403"/>
            <a:ext cx="12192000" cy="2876162"/>
          </a:xfrm>
          <a:custGeom>
            <a:avLst/>
            <a:gdLst>
              <a:gd name="connsiteX0" fmla="*/ 1781810 w 12192000"/>
              <a:gd name="connsiteY0" fmla="*/ 31 h 2876162"/>
              <a:gd name="connsiteX1" fmla="*/ 12192000 w 12192000"/>
              <a:gd name="connsiteY1" fmla="*/ 31 h 2876162"/>
              <a:gd name="connsiteX2" fmla="*/ 12192000 w 12192000"/>
              <a:gd name="connsiteY2" fmla="*/ 2876162 h 2876162"/>
              <a:gd name="connsiteX3" fmla="*/ 0 w 12192000"/>
              <a:gd name="connsiteY3" fmla="*/ 2876162 h 2876162"/>
              <a:gd name="connsiteX4" fmla="*/ 0 w 12192000"/>
              <a:gd name="connsiteY4" fmla="*/ 1342353 h 2876162"/>
              <a:gd name="connsiteX5" fmla="*/ 753745 w 12192000"/>
              <a:gd name="connsiteY5" fmla="*/ 358915 h 2876162"/>
              <a:gd name="connsiteX6" fmla="*/ 1781810 w 12192000"/>
              <a:gd name="connsiteY6" fmla="*/ 31 h 287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876162">
                <a:moveTo>
                  <a:pt x="1781810" y="31"/>
                </a:moveTo>
                <a:lnTo>
                  <a:pt x="12192000" y="31"/>
                </a:lnTo>
                <a:lnTo>
                  <a:pt x="12192000" y="2876162"/>
                </a:lnTo>
                <a:lnTo>
                  <a:pt x="0" y="2876162"/>
                </a:lnTo>
                <a:lnTo>
                  <a:pt x="0" y="1342353"/>
                </a:lnTo>
                <a:cubicBezTo>
                  <a:pt x="180341" y="986007"/>
                  <a:pt x="408940" y="618248"/>
                  <a:pt x="753745" y="358915"/>
                </a:cubicBezTo>
                <a:cubicBezTo>
                  <a:pt x="921385" y="232734"/>
                  <a:pt x="1231265" y="-3139"/>
                  <a:pt x="1781810" y="31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CC6EE47-8032-AF6F-FABF-6E7F10DE4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4577"/>
          <a:stretch/>
        </p:blipFill>
        <p:spPr>
          <a:xfrm>
            <a:off x="10147413" y="2816776"/>
            <a:ext cx="1679462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8717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963B71A-4388-F238-AD31-D2DBEA79009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9828F19-FF7E-1521-AB61-7F8E4A657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34570" y="2622329"/>
            <a:ext cx="2654300" cy="631976"/>
          </a:xfrm>
          <a:prstGeom prst="rect">
            <a:avLst/>
          </a:prstGeom>
        </p:spPr>
      </p:pic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331CF89D-C1C4-8171-0803-9D2EC23283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1DE13AB1-A8F8-B630-7248-D1B4D6C2FF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1A2AE21-FE10-95F6-6EAF-72DCE25B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8496469-D70B-10BF-0592-AF37C2FE5D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47FC550-B0A3-CD26-E090-2C7499C94B5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2289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3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0480007-88D5-CC08-E690-0D2A587EC2B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AA08890-C485-34DF-5ECD-52D95522C2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13C9E7-015A-9060-8A00-B217FC75C1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31B3807-1489-CAA0-5705-0C3FFD4AFE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094DDB1-9376-22E5-801C-9ED1A1833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5" r="28273"/>
          <a:stretch/>
        </p:blipFill>
        <p:spPr>
          <a:xfrm>
            <a:off x="-1" y="503797"/>
            <a:ext cx="12191999" cy="389320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656695F1-0166-D86D-6A54-F901CD88C1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9902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E03C9051-71C2-8818-7195-7AFD1A616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0"/>
            <a:ext cx="11461750" cy="4114800"/>
          </a:xfrm>
        </p:spPr>
        <p:txBody>
          <a:bodyPr/>
          <a:lstStyle>
            <a:lvl1pPr marL="502920" indent="-502920">
              <a:lnSpc>
                <a:spcPct val="120000"/>
              </a:lnSpc>
              <a:buSzPct val="100000"/>
              <a:buFont typeface="+mj-lt"/>
              <a:buAutoNum type="arabicPeriod"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755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D43F4DDF-9B26-0FD6-2240-8FE31F6CB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5637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7284" y="1574800"/>
            <a:ext cx="11459591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0226E-F82D-52DF-2FCC-6209BED09E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283" y="5833872"/>
            <a:ext cx="10080000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8607E7D1-CF96-748D-19F0-853D3F7E4A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997200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C046331A-28EE-7AD0-83B4-92A039DF61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075" y="365759"/>
            <a:ext cx="1366800" cy="482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2115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7284" y="1574800"/>
            <a:ext cx="11459591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0226E-F82D-52DF-2FCC-6209BED09E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283" y="5833872"/>
            <a:ext cx="10080000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8607E7D1-CF96-748D-19F0-853D3F7E4A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4" y="365760"/>
            <a:ext cx="11445875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01998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0226E-F82D-52DF-2FCC-6209BED09E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284" y="5833872"/>
            <a:ext cx="10080000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8607E7D1-CF96-748D-19F0-853D3F7E4A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997200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8901D13-A8F5-2133-1B47-8C0A2B7BF8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075" y="365759"/>
            <a:ext cx="1366800" cy="482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1150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0226E-F82D-52DF-2FCC-6209BED09E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284" y="5833872"/>
            <a:ext cx="10080000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0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8607E7D1-CF96-748D-19F0-853D3F7E4A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4" y="365760"/>
            <a:ext cx="11445875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832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F019-F863-44AE-B94B-A2CDE426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DFBA2-7410-4086-8E43-4DC1C0EF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33F7A0-71F0-446B-9DE8-6D75BE64E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8C6B39-612B-4E29-BDFC-1129EF94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" y="1828799"/>
            <a:ext cx="1097280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7BC0B0E-85B0-5647-8D1C-9EE40FB0FA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4404" y="6271847"/>
            <a:ext cx="5852160" cy="281354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000">
                <a:solidFill>
                  <a:srgbClr val="002557"/>
                </a:solidFill>
              </a:defRPr>
            </a:lvl1pPr>
            <a:lvl2pPr>
              <a:defRPr sz="900">
                <a:solidFill>
                  <a:srgbClr val="002557"/>
                </a:solidFill>
              </a:defRPr>
            </a:lvl2pPr>
            <a:lvl3pPr>
              <a:defRPr sz="900">
                <a:solidFill>
                  <a:srgbClr val="002557"/>
                </a:solidFill>
              </a:defRPr>
            </a:lvl3pPr>
            <a:lvl4pPr>
              <a:defRPr sz="900">
                <a:solidFill>
                  <a:srgbClr val="002557"/>
                </a:solidFill>
              </a:defRPr>
            </a:lvl4pPr>
            <a:lvl5pPr>
              <a:defRPr sz="900">
                <a:solidFill>
                  <a:srgbClr val="002557"/>
                </a:solidFill>
              </a:defRPr>
            </a:lvl5pPr>
          </a:lstStyle>
          <a:p>
            <a:pPr lvl="0"/>
            <a:r>
              <a:rPr lang="en-US"/>
              <a:t>Insert Speaker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3888732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Content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6" y="2161309"/>
            <a:ext cx="11461749" cy="35282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EF57AC-E6C8-F910-79ED-F76FB3BED9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126" y="1574800"/>
            <a:ext cx="11461749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30EA408-BDA5-1120-95AB-259BA4578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126" y="5833872"/>
            <a:ext cx="8821000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700745A-22BA-4BE9-1AAC-1A73B9321D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1815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7286" y="1574801"/>
            <a:ext cx="5577840" cy="4114800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52D3A1C-FC42-4C3C-CA91-0E85AFCC5B1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46876" y="1574800"/>
            <a:ext cx="5577840" cy="4114800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9A034C5-A832-E1B1-D39A-FCC64F3507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4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ED9B9CF2-FE37-6774-EB33-7981342450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813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6" y="1574801"/>
            <a:ext cx="3719804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52D3A1C-FC42-4C3C-CA91-0E85AFCC5B1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236099" y="1574800"/>
            <a:ext cx="3719804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47DC95C-3894-C033-5E7E-06964A9EE73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07072" y="1574800"/>
            <a:ext cx="3719804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8292EC5-755A-AD53-D396-EDEDEF1995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126" y="5833872"/>
            <a:ext cx="8968077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9F04FC0-05F8-874B-C784-F53E61719C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5589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1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52D3A1C-FC42-4C3C-CA91-0E85AFCC5B1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00340" y="1574800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C47DC95C-3894-C033-5E7E-06964A9EE73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35555" y="1574800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FF3AA82-AE0B-AD34-C046-B1F38464DAA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70770" y="1574800"/>
            <a:ext cx="2743200" cy="4114800"/>
          </a:xfrm>
        </p:spPr>
        <p:txBody>
          <a:bodyPr/>
          <a:lstStyle>
            <a:lvl2pPr>
              <a:spcAft>
                <a:spcPts val="1000"/>
              </a:spcAft>
              <a:defRPr sz="1600"/>
            </a:lvl2pPr>
            <a:lvl3pPr>
              <a:spcAft>
                <a:spcPts val="400"/>
              </a:spcAft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49EDF-094A-F8D5-DF3C-B393DF4C69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AC57BCA-9504-14FA-3E4A-E04C08C6D4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3545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22A7-4BA8-FCB7-5074-1B56CECD6DF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5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9CA8025-E18F-AF52-8012-84B0EEA4E6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5125" y="5833872"/>
            <a:ext cx="9008998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192B8C37-C476-EF02-3D59-38DEB792D3C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04783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5A16B268-7CAE-0403-574A-E59D6AE9B8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044441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0943DB4D-045D-1D8E-9EC7-A2EB9C0A40F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384099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8EE4EDEB-E1CB-C3A8-8FFC-D77B7FE59F4B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723755" y="1574801"/>
            <a:ext cx="2103120" cy="4114800"/>
          </a:xfr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/>
            </a:lvl1pPr>
            <a:lvl2pPr marL="403225" indent="-21907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 sz="1200"/>
            </a:lvl2pPr>
            <a:lvl3pPr marL="576263" indent="-173038">
              <a:lnSpc>
                <a:spcPct val="100000"/>
              </a:lnSpc>
              <a:spcAft>
                <a:spcPts val="400"/>
              </a:spcAft>
              <a:tabLst/>
              <a:defRPr sz="1000"/>
            </a:lvl3pPr>
            <a:lvl4pPr marL="749300" indent="-184150">
              <a:lnSpc>
                <a:spcPct val="100000"/>
              </a:lnSpc>
              <a:spcAft>
                <a:spcPts val="400"/>
              </a:spcAft>
              <a:tabLst/>
              <a:defRPr sz="1400"/>
            </a:lvl4pPr>
            <a:lvl5pPr marL="865188" indent="-127000">
              <a:lnSpc>
                <a:spcPct val="100000"/>
              </a:lnSpc>
              <a:spcAft>
                <a:spcPts val="400"/>
              </a:spcAft>
              <a:tabLst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E966EDDA-B729-2768-E361-EBEBC77F7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6553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Two Columns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743CB082-12A6-FFE7-88AA-E3AD7C2383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124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F398F3-8E7A-E3D1-037D-8C143B1ED2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035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E42C471-811A-8821-090E-A08A12DE83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125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4804418B-EF3D-3A32-BD87-8F570DEC5C4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5124" y="2161309"/>
            <a:ext cx="5577840" cy="3528292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B60EB6CF-D235-6640-C96B-41EB4165275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49035" y="2161308"/>
            <a:ext cx="5577840" cy="3528292"/>
          </a:xfrm>
        </p:spPr>
        <p:txBody>
          <a:bodyPr/>
          <a:lstStyle>
            <a:lvl4pPr>
              <a:spcAft>
                <a:spcPts val="4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352F4CF6-3E20-6E01-EBFA-446DEA4BE2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18974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736963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F1C7D-11D0-233B-4E6A-74BE1B917F1D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CAEFDB29-B66E-4211-4F23-985ACA892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0171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5D086-7732-CE90-18C3-44F516A9F55C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C585A90-46EE-51C9-716B-779C2BE03F4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2954" y="1574800"/>
            <a:ext cx="11465509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1721425-C3AC-D731-5446-FBFC6832DB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954" y="5833872"/>
            <a:ext cx="8822578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C052F27-8D60-2ED1-70B8-F8566EC7E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87154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Content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35D086-7732-CE90-18C3-44F516A9F55C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FA49E9DD-78F6-5597-EB84-D7AB1218F25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2954" y="2161309"/>
            <a:ext cx="11463921" cy="35282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B77F65-3156-B299-8A6C-78C84D9403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954" y="1574800"/>
            <a:ext cx="11463921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A54EF56-3344-6E40-FBB0-A7F8C2235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954" y="5833872"/>
            <a:ext cx="8822672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22CFE453-07B9-F657-7165-293B06467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402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54B21-5ACF-49E1-A84C-36FD8CEB4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F7A0-71F0-446B-9DE8-6D75BE64EE0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57A794-B351-4E1D-AC06-88E609E324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512" y="2257671"/>
            <a:ext cx="10972800" cy="1970998"/>
          </a:xfr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25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CB67DAE-E1EF-8040-9240-16BFD8EDA7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4404" y="6271847"/>
            <a:ext cx="5852160" cy="281354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000">
                <a:solidFill>
                  <a:srgbClr val="002557"/>
                </a:solidFill>
              </a:defRPr>
            </a:lvl1pPr>
            <a:lvl2pPr>
              <a:defRPr sz="900">
                <a:solidFill>
                  <a:srgbClr val="002557"/>
                </a:solidFill>
              </a:defRPr>
            </a:lvl2pPr>
            <a:lvl3pPr>
              <a:defRPr sz="900">
                <a:solidFill>
                  <a:srgbClr val="002557"/>
                </a:solidFill>
              </a:defRPr>
            </a:lvl3pPr>
            <a:lvl4pPr>
              <a:defRPr sz="900">
                <a:solidFill>
                  <a:srgbClr val="002557"/>
                </a:solidFill>
              </a:defRPr>
            </a:lvl4pPr>
            <a:lvl5pPr>
              <a:defRPr sz="900">
                <a:solidFill>
                  <a:srgbClr val="002557"/>
                </a:solidFill>
              </a:defRPr>
            </a:lvl5pPr>
          </a:lstStyle>
          <a:p>
            <a:pPr lvl="0"/>
            <a:r>
              <a:rPr lang="en-US"/>
              <a:t>Insert Speaker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18910493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D9B8EE-BC3B-7E56-2BBE-6D2C370C65A1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C16E4CD3-9E39-972B-822E-2FB6F88681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2956" y="1574801"/>
            <a:ext cx="557784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FA40973E-97B8-CC18-DF83-D8E5458BFF4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51206" y="1574800"/>
            <a:ext cx="557784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5F4F868-6A57-BD2C-72A2-6C2D05DC0D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2954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4DF18F99-C415-6A21-53F7-F81A1461B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06777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Two Columns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8D6D003-1246-E709-2DF8-74F1C8A9B5A4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8F3BF7B5-F230-E96D-98D7-CF567A21CD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126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0A0F8500-D05C-9FBE-5637-930A42E9D2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036" y="1574800"/>
            <a:ext cx="5577840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C6019BB8-4236-7C60-D3CB-38266C08CF8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65126" y="2161309"/>
            <a:ext cx="5577840" cy="35282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791413BD-FC17-1116-EEE6-F5134BDC2F3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49036" y="2161308"/>
            <a:ext cx="5577840" cy="35282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E7A3ABF-C0C7-D3AD-1C6A-97C68F14FD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124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AFF137C-A676-5D1F-A450-8A6E5CE51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125" y="365760"/>
            <a:ext cx="11461750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09011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F1C7D-11D0-233B-4E6A-74BE1B917F1D}"/>
              </a:ext>
            </a:extLst>
          </p:cNvPr>
          <p:cNvSpPr/>
          <p:nvPr userDrawn="1"/>
        </p:nvSpPr>
        <p:spPr>
          <a:xfrm>
            <a:off x="9303657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6552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803154-09E7-7D60-B2A0-43C37AAF8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7450" r="17"/>
          <a:stretch/>
        </p:blipFill>
        <p:spPr>
          <a:xfrm>
            <a:off x="0" y="4865946"/>
            <a:ext cx="7164224" cy="1262331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5063FC6-958F-F3EE-052E-38ECFC7FD1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6787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803154-09E7-7D60-B2A0-43C37AAF8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453" t="-124" r="31" b="124"/>
          <a:stretch/>
        </p:blipFill>
        <p:spPr>
          <a:xfrm>
            <a:off x="0" y="4864608"/>
            <a:ext cx="7159752" cy="126187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8ECA461-0B56-34C2-12A1-F9FA61D992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78907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125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E65B6354-97AF-5957-C7F2-00BE94BD3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453" t="-124" r="31" b="124"/>
          <a:stretch/>
        </p:blipFill>
        <p:spPr>
          <a:xfrm>
            <a:off x="0" y="4864608"/>
            <a:ext cx="7159752" cy="126187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C1D202B-A253-38C5-CE70-C8B6EC0EEF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214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8BCC669-489B-0220-682D-D288C3D2668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93951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93C3D1E-B2ED-A612-DA14-6C36194874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2046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2FF47D6-89C2-ABE6-B6D8-5558BDE456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473AA82-ECE0-F7A5-E289-AFE8B58AF7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16132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5C171C62-B9E9-6582-342F-9D93DA0990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16" r="6055"/>
          <a:stretch/>
        </p:blipFill>
        <p:spPr>
          <a:xfrm>
            <a:off x="0" y="1555006"/>
            <a:ext cx="1220155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106457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1B675B-EC78-2DF2-E93B-69BFD8267FD2}"/>
              </a:ext>
            </a:extLst>
          </p:cNvPr>
          <p:cNvSpPr/>
          <p:nvPr userDrawn="1"/>
        </p:nvSpPr>
        <p:spPr>
          <a:xfrm>
            <a:off x="12192000" y="0"/>
            <a:ext cx="2842591" cy="6858000"/>
          </a:xfrm>
          <a:prstGeom prst="rect">
            <a:avLst/>
          </a:prstGeom>
          <a:solidFill>
            <a:srgbClr val="ECECEC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B53F91-31AF-F0AA-72F9-1922F70D03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4006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54B21-5ACF-49E1-A84C-36FD8CEB4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F7A0-71F0-446B-9DE8-6D75BE64EE0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0609FE5-2F18-684C-97F3-2F85F052DB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4404" y="6271847"/>
            <a:ext cx="5852160" cy="281354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000">
                <a:solidFill>
                  <a:srgbClr val="002557"/>
                </a:solidFill>
              </a:defRPr>
            </a:lvl1pPr>
            <a:lvl2pPr>
              <a:defRPr sz="900">
                <a:solidFill>
                  <a:srgbClr val="002557"/>
                </a:solidFill>
              </a:defRPr>
            </a:lvl2pPr>
            <a:lvl3pPr>
              <a:defRPr sz="900">
                <a:solidFill>
                  <a:srgbClr val="002557"/>
                </a:solidFill>
              </a:defRPr>
            </a:lvl3pPr>
            <a:lvl4pPr>
              <a:defRPr sz="900">
                <a:solidFill>
                  <a:srgbClr val="002557"/>
                </a:solidFill>
              </a:defRPr>
            </a:lvl4pPr>
            <a:lvl5pPr>
              <a:defRPr sz="900">
                <a:solidFill>
                  <a:srgbClr val="002557"/>
                </a:solidFill>
              </a:defRPr>
            </a:lvl5pPr>
          </a:lstStyle>
          <a:p>
            <a:pPr lvl="0"/>
            <a:r>
              <a:rPr lang="en-US"/>
              <a:t>Insert Speaker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39346864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Gradient">
    <p:bg>
      <p:bgPr>
        <a:gradFill>
          <a:gsLst>
            <a:gs pos="0">
              <a:schemeClr val="accent2"/>
            </a:gs>
            <a:gs pos="39000">
              <a:srgbClr val="0090D4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48C15B1-698D-0DD2-BE1E-2358E7DD1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 t="-61" r="-8" b="158"/>
          <a:stretch/>
        </p:blipFill>
        <p:spPr>
          <a:xfrm>
            <a:off x="0" y="749808"/>
            <a:ext cx="11475720" cy="3730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597D7E-D1C1-EAE1-64A8-318B79FEBA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87169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Amgen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48C15B1-698D-0DD2-BE1E-2358E7DD1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 t="-61" r="-8" b="158"/>
          <a:stretch/>
        </p:blipFill>
        <p:spPr>
          <a:xfrm>
            <a:off x="0" y="749808"/>
            <a:ext cx="11475720" cy="3730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E64CB2D-D499-13BE-859F-0D4A7451CB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1428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Sk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248C15B1-698D-0DD2-BE1E-2358E7DD1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 t="-61" r="-8" b="158"/>
          <a:stretch/>
        </p:blipFill>
        <p:spPr>
          <a:xfrm>
            <a:off x="0" y="749808"/>
            <a:ext cx="11475720" cy="3730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DB9FF05-D2C1-46C4-831A-32EB5C9F49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88435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Outlin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20762EF-0474-9358-6ED8-3916562844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422"/>
          <a:stretch/>
        </p:blipFill>
        <p:spPr>
          <a:xfrm>
            <a:off x="0" y="752078"/>
            <a:ext cx="11474606" cy="37343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2313432"/>
            <a:ext cx="7369175" cy="132311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E21E1CC-5F5E-4E4C-063D-BBC7DE81B4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88063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with Image2_Blue">
    <p:bg>
      <p:bgPr>
        <a:gradFill>
          <a:gsLst>
            <a:gs pos="0">
              <a:schemeClr val="accent2"/>
            </a:gs>
            <a:gs pos="93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8C084657-8268-012C-F255-B0679B85348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12204191" cy="56896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3AC232-D482-5259-1392-EE2E55B47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9576" y="3059084"/>
            <a:ext cx="10645775" cy="57745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51B8E7A-1241-D7A4-262C-4A4515832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81073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with Image2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D22D8B5-A53E-9F27-F895-D6005176604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-1"/>
            <a:ext cx="12204191" cy="56896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79576" y="3059084"/>
            <a:ext cx="10645775" cy="57745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680"/>
              </a:lnSpc>
              <a:defRPr sz="3900" b="0" spc="0" baseline="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1BFBDD2-1AF9-91B5-BF36-65D95A417B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06578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_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DE2DDFB-68D7-644D-9E37-D72139CD6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26682" y="1574800"/>
            <a:ext cx="4977510" cy="3292474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915222-8AED-AE4D-E3B9-8E105C90D5C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9477" y="1574800"/>
            <a:ext cx="6599547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A3438A0-3AFA-9012-C63A-4731533CE8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14490" y="4867275"/>
            <a:ext cx="4977510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C71F3598-B4FC-9300-B36C-0BB31AE92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5391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4DE4C5-7EF1-4E65-C3FD-C75C8FB9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5207" y="1574801"/>
            <a:ext cx="6244844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D6A78CD8-646B-CF20-7BEF-9F4FA845C6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1574800"/>
            <a:ext cx="5374893" cy="3292475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568CC3C-35DE-EF4B-4C3A-0CE5E6F5D4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867275"/>
            <a:ext cx="5374893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3FF7C4F6-8FCE-FFCA-32B4-E7FE1F7DF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9946629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keaway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4BA461A-240D-E877-408F-9DE26CE11C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1000" y="1574800"/>
            <a:ext cx="6503894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1267CAD-E012-4AA7-A3C8-4883534ED3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60080" y="1574800"/>
            <a:ext cx="3550920" cy="4114800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TAKEAWAY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1FB8A24-E91E-9030-3097-499DEA6FC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2651443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keaway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4DE4C5-7EF1-4E65-C3FD-C75C8FB9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5207" y="1574801"/>
            <a:ext cx="6244844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506DD96-9DEF-0024-7691-0ACAC39EC0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1949" y="1574802"/>
            <a:ext cx="5033915" cy="4114799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TAKEAWAY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F1E5442-21A0-77E1-5BB7-F319D1BBAB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59575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F019-F863-44AE-B94B-A2CDE426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DFBA2-7410-4086-8E43-4DC1C0EF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33F7A0-71F0-446B-9DE8-6D75BE64E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8C6B39-612B-4E29-BDFC-1129EF94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" y="1828799"/>
            <a:ext cx="1097280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7BC0B0E-85B0-5647-8D1C-9EE40FB0FA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4404" y="6271847"/>
            <a:ext cx="5852160" cy="281354"/>
          </a:xfrm>
        </p:spPr>
        <p:txBody>
          <a:bodyPr lIns="0" tIns="0" rIns="0" bIns="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000">
                <a:solidFill>
                  <a:srgbClr val="002557"/>
                </a:solidFill>
              </a:defRPr>
            </a:lvl1pPr>
            <a:lvl2pPr>
              <a:defRPr sz="900">
                <a:solidFill>
                  <a:srgbClr val="002557"/>
                </a:solidFill>
              </a:defRPr>
            </a:lvl2pPr>
            <a:lvl3pPr>
              <a:defRPr sz="900">
                <a:solidFill>
                  <a:srgbClr val="002557"/>
                </a:solidFill>
              </a:defRPr>
            </a:lvl3pPr>
            <a:lvl4pPr>
              <a:defRPr sz="900">
                <a:solidFill>
                  <a:srgbClr val="002557"/>
                </a:solidFill>
              </a:defRPr>
            </a:lvl4pPr>
            <a:lvl5pPr>
              <a:defRPr sz="900">
                <a:solidFill>
                  <a:srgbClr val="002557"/>
                </a:solidFill>
              </a:defRPr>
            </a:lvl5pPr>
          </a:lstStyle>
          <a:p>
            <a:pPr lvl="0"/>
            <a:r>
              <a:rPr lang="en-US"/>
              <a:t>Insert Speaker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10879943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akeaway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7226681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AAACF3E-83ED-52C4-27A7-1B90EAC241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60080" y="1574800"/>
            <a:ext cx="3550920" cy="4114800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TAKEAWAY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26FF2F96-AD0E-EB85-4484-AE99D085D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1372017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akeaway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4405DBE-1BE7-E695-C62E-22EB44D99C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6672" y="1574799"/>
            <a:ext cx="6815328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6B01E68-D740-637A-BD9F-BD42CE8E9D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5" y="1574802"/>
            <a:ext cx="4783997" cy="4114799"/>
          </a:xfrm>
          <a:noFill/>
        </p:spPr>
        <p:txBody>
          <a:bodyPr anchor="t"/>
          <a:lstStyle>
            <a:lvl1pPr marL="0" indent="0" algn="l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TAKEAWAY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CF2F8706-9F53-3F92-74D0-FFE34BCF91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4667117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keaway_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4BA461A-240D-E877-408F-9DE26CE11C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7285" y="1574800"/>
            <a:ext cx="11459589" cy="2882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D3CD59DC-5DE1-B69A-80AE-C320922E6A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EF886CAD-5351-7713-14D9-6775796BA8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6" y="4867275"/>
            <a:ext cx="11459588" cy="822325"/>
          </a:xfrm>
          <a:noFill/>
        </p:spPr>
        <p:txBody>
          <a:bodyPr anchor="ctr"/>
          <a:lstStyle>
            <a:lvl1pPr marL="0" indent="0" algn="l"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TAKEAWAY</a:t>
            </a:r>
          </a:p>
        </p:txBody>
      </p:sp>
    </p:spTree>
    <p:extLst>
      <p:ext uri="{BB962C8B-B14F-4D97-AF65-F5344CB8AC3E}">
        <p14:creationId xmlns:p14="http://schemas.microsoft.com/office/powerpoint/2010/main" val="999211336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and Takeaway_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4BA461A-240D-E877-408F-9DE26CE11C8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7285" y="2161309"/>
            <a:ext cx="11459589" cy="22963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D8F6F53-5D6A-B7D1-E934-127054AF6F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286" y="1574800"/>
            <a:ext cx="11459589" cy="412750"/>
          </a:xfrm>
        </p:spPr>
        <p:txBody>
          <a:bodyPr/>
          <a:lstStyle>
            <a:lvl1pPr marL="0" indent="0">
              <a:buNone/>
              <a:defRPr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D50C4556-A8A5-B202-62A2-406BA8465C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7286" y="4867275"/>
            <a:ext cx="11459588" cy="822325"/>
          </a:xfrm>
          <a:noFill/>
        </p:spPr>
        <p:txBody>
          <a:bodyPr anchor="ctr"/>
          <a:lstStyle>
            <a:lvl1pPr marL="0" indent="0" algn="l">
              <a:buNone/>
              <a:defRPr b="1" i="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TAKEAWAY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8BB0B106-C721-639B-D509-06DA5A0568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8842257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and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574800"/>
            <a:ext cx="4059936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C9213B5-827D-C71F-EF1A-7FC0B0C74C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44263" y="1574800"/>
            <a:ext cx="4059936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7BAA8D4-D7AA-9D91-4F96-00C161C4F3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2131" y="1574800"/>
            <a:ext cx="4059936" cy="4114800"/>
          </a:xfrm>
          <a:gradFill>
            <a:gsLst>
              <a:gs pos="0">
                <a:schemeClr val="accent2"/>
              </a:gs>
              <a:gs pos="81000">
                <a:schemeClr val="accent1"/>
              </a:gs>
            </a:gsLst>
            <a:lin ang="2700000" scaled="1"/>
          </a:gradFill>
        </p:spPr>
        <p:txBody>
          <a:bodyPr lIns="548640" tIns="457200" rIns="548640" bIns="457200" anchor="ctr" anchorCtr="0"/>
          <a:lstStyle>
            <a:lvl1pPr marL="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27432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548640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 marL="917391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 marL="1218956" indent="0">
              <a:buNone/>
              <a:defRPr b="1" i="0"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32556B1E-92C0-FF17-34F3-F0B2F7F8C5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3098368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an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4048125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C9213B5-827D-C71F-EF1A-7FC0B0C74C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40700" y="1574800"/>
            <a:ext cx="4059556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F0EF2BBE-22ED-FE3F-3717-D0206AC89C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48126" y="1574800"/>
            <a:ext cx="4092574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27AFA4C9-F353-EFC2-0E28-99A47913C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9445517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12192000" cy="4114801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CADBF2AD-EE6C-ABE0-CB3B-C30862383B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13012054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574800"/>
            <a:ext cx="5989320" cy="3292475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32751F7-C423-4BF6-B332-A88D7DE725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334" y="1574800"/>
            <a:ext cx="5987666" cy="3292475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194A7D9-53FF-1665-CBB2-EE47190B8F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867275"/>
            <a:ext cx="5987666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63A00F1-1319-E5A2-4E6B-332C233E9A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2679" y="4867275"/>
            <a:ext cx="5987666" cy="822324"/>
          </a:xfrm>
          <a:gradFill>
            <a:gsLst>
              <a:gs pos="0">
                <a:schemeClr val="accent2"/>
              </a:gs>
              <a:gs pos="31500">
                <a:srgbClr val="0090D4"/>
              </a:gs>
              <a:gs pos="63000">
                <a:schemeClr val="accent1"/>
              </a:gs>
            </a:gsLst>
            <a:lin ang="720000" scaled="0"/>
          </a:gradFill>
        </p:spPr>
        <p:txBody>
          <a:bodyPr anchor="ctr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Photo title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8A4D2D3-4E8C-03CC-D5CF-F9F6FC16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0888110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507CE2A-A32A-FDFB-C3C9-ACCB1A8FC8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02400" y="1574800"/>
            <a:ext cx="2457450" cy="4114801"/>
          </a:xfr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478B418E-4070-C63D-241C-2774A3FC78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574801"/>
            <a:ext cx="6502399" cy="205739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E74BD90-A83A-1901-41A0-21FE5E119B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25799" y="3632200"/>
            <a:ext cx="3276600" cy="20573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8014880-258D-BEA4-65D8-7CD8165D91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59850" y="1574801"/>
            <a:ext cx="3226933" cy="20573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0E4F7DF-234E-148E-00D8-7B89319F6C7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59850" y="3632200"/>
            <a:ext cx="3226933" cy="2057399"/>
          </a:xfrm>
          <a:solidFill>
            <a:schemeClr val="tx2">
              <a:lumMod val="20000"/>
              <a:lumOff val="8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1107484-51EE-8311-7A3E-FF87A3DB7CD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632200"/>
            <a:ext cx="3225799" cy="2057399"/>
          </a:xfrm>
          <a:solidFill>
            <a:schemeClr val="tx2">
              <a:lumMod val="40000"/>
              <a:lumOff val="6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A4D5B246-C7A9-4D5F-9C9B-61F4EB866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5583818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52DF42-1B24-E9B1-F26F-6CF440EE5D13}"/>
              </a:ext>
            </a:extLst>
          </p:cNvPr>
          <p:cNvSpPr/>
          <p:nvPr userDrawn="1"/>
        </p:nvSpPr>
        <p:spPr>
          <a:xfrm>
            <a:off x="767891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D645E1-4862-8D64-AE7A-47627A914695}"/>
              </a:ext>
            </a:extLst>
          </p:cNvPr>
          <p:cNvSpPr/>
          <p:nvPr userDrawn="1"/>
        </p:nvSpPr>
        <p:spPr>
          <a:xfrm>
            <a:off x="1048512" y="6362931"/>
            <a:ext cx="2260377" cy="208385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AD3AC29-E555-4156-D017-773CC40A61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679583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71FB1242-F8A0-C971-9637-73C9F6AD1C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56EC04-D0E9-4E75-E319-52A1C00A1A6D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7285" y="6332043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3B91F8D5-9357-63C1-00EC-5DCE903EFC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580580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4358A1-EE1E-8EBC-3493-587029A1D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0BF7A-F6D5-4369-BDD4-79B326793C6F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DEC8A9-FB16-0301-1C3B-0E0107B0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EDF35-97E2-823D-9600-0A4784329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C456-1D9C-4539-9C10-637C13397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20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FD2F8FD-C59F-0497-1C96-F9ED88751A96}"/>
              </a:ext>
            </a:extLst>
          </p:cNvPr>
          <p:cNvSpPr/>
          <p:nvPr userDrawn="1"/>
        </p:nvSpPr>
        <p:spPr>
          <a:xfrm>
            <a:off x="767891" y="5954256"/>
            <a:ext cx="2888343" cy="903744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E6DBC2-A26A-8D43-BE88-D4C7E492D743}"/>
              </a:ext>
            </a:extLst>
          </p:cNvPr>
          <p:cNvSpPr/>
          <p:nvPr userDrawn="1"/>
        </p:nvSpPr>
        <p:spPr>
          <a:xfrm>
            <a:off x="1048512" y="6362931"/>
            <a:ext cx="2260377" cy="208385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865AC6-A05A-4E55-3F12-48C6AEE67458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67285" y="6332043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AD3AC29-E555-4156-D017-773CC40A61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679583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94273455-FF6F-8ADE-DD2B-25DEE0A326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9E19FE9F-36BF-354C-3021-23F88658E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8772446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70000D-D716-8CF4-F243-6EC433C7AC36}"/>
              </a:ext>
            </a:extLst>
          </p:cNvPr>
          <p:cNvSpPr/>
          <p:nvPr userDrawn="1"/>
        </p:nvSpPr>
        <p:spPr>
          <a:xfrm>
            <a:off x="0" y="5698671"/>
            <a:ext cx="5976257" cy="1159329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67A75E-5AAD-9992-F70C-EBFB8D563C53}"/>
              </a:ext>
            </a:extLst>
          </p:cNvPr>
          <p:cNvSpPr/>
          <p:nvPr userDrawn="1"/>
        </p:nvSpPr>
        <p:spPr>
          <a:xfrm>
            <a:off x="1819275" y="6327648"/>
            <a:ext cx="1549400" cy="228367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84323-2C1E-F13E-B63A-4329FB369D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404104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D301C193-5767-C664-938C-B7C2447B718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3705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62759C-62D6-43EB-ED30-D1DB0EE55731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84582" y="629976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9F27C0C5-A621-1875-6DD1-05E7F2B8E7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9030765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70000D-D716-8CF4-F243-6EC433C7AC36}"/>
              </a:ext>
            </a:extLst>
          </p:cNvPr>
          <p:cNvSpPr/>
          <p:nvPr userDrawn="1"/>
        </p:nvSpPr>
        <p:spPr>
          <a:xfrm>
            <a:off x="0" y="5698671"/>
            <a:ext cx="5976257" cy="1159329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67A75E-5AAD-9992-F70C-EBFB8D563C53}"/>
              </a:ext>
            </a:extLst>
          </p:cNvPr>
          <p:cNvSpPr/>
          <p:nvPr userDrawn="1"/>
        </p:nvSpPr>
        <p:spPr>
          <a:xfrm>
            <a:off x="1819275" y="6327648"/>
            <a:ext cx="1549400" cy="228367"/>
          </a:xfrm>
          <a:prstGeom prst="rect">
            <a:avLst/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A8DB81A-8D46-EDD0-A9C3-EC82C50747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404104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74B82DF6-1BD0-235D-4322-670F89E6565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3705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E9F018-2B30-8466-9630-77384C22E5B8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384582" y="6299769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9913E819-8D52-8A95-7D31-C73BEC59D8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1388018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tream_alt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C570AD9-F776-9BD3-F569-E65C4607FC60}"/>
              </a:ext>
            </a:extLst>
          </p:cNvPr>
          <p:cNvSpPr/>
          <p:nvPr userDrawn="1"/>
        </p:nvSpPr>
        <p:spPr>
          <a:xfrm>
            <a:off x="3277590" y="219808"/>
            <a:ext cx="997527" cy="603504"/>
          </a:xfrm>
          <a:prstGeom prst="rect">
            <a:avLst/>
          </a:prstGeom>
          <a:solidFill>
            <a:schemeClr val="bg1">
              <a:alpha val="50000"/>
            </a:schemeClr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1C332D2-1F4E-F48E-13A6-799362D72D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285" y="5833872"/>
            <a:ext cx="8193024" cy="493776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273368" indent="0">
              <a:buNone/>
              <a:defRPr/>
            </a:lvl2pPr>
            <a:lvl3pPr marL="548640" indent="0">
              <a:buNone/>
              <a:defRPr/>
            </a:lvl3pPr>
            <a:lvl4pPr marL="73152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*Footnotes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D2CF81CD-DD46-EA79-7BCD-7356762AFF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7286" y="1574800"/>
            <a:ext cx="10647363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6C4BF043-2D21-E606-9266-D4F265644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86" y="365759"/>
            <a:ext cx="11459588" cy="5078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4703647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918" y="5259388"/>
            <a:ext cx="484293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 userDrawn="1"/>
        </p:nvSpPr>
        <p:spPr>
          <a:xfrm>
            <a:off x="1382184" y="887414"/>
            <a:ext cx="10479616" cy="1470025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base">
              <a:spcAft>
                <a:spcPct val="0"/>
              </a:spcAft>
              <a:defRPr/>
            </a:pPr>
            <a:endParaRPr lang="en-US" sz="4800" b="1" i="1">
              <a:solidFill>
                <a:srgbClr val="007CC3"/>
              </a:solidFill>
              <a:cs typeface="Arial"/>
            </a:endParaRPr>
          </a:p>
        </p:txBody>
      </p:sp>
      <p:sp>
        <p:nvSpPr>
          <p:cNvPr id="5" name="TextBox 3"/>
          <p:cNvSpPr txBox="1"/>
          <p:nvPr userDrawn="1"/>
        </p:nvSpPr>
        <p:spPr>
          <a:xfrm>
            <a:off x="6623051" y="2214564"/>
            <a:ext cx="5568949" cy="4103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GB" sz="1867" b="1" i="1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39350" y="260649"/>
            <a:ext cx="11713468" cy="2016225"/>
          </a:xfrm>
        </p:spPr>
        <p:txBody>
          <a:bodyPr anchor="b"/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1" y="5562601"/>
            <a:ext cx="1440543" cy="144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196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AA4AD52-FE9E-9AA0-830D-340E2BDD92F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8885789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1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0B24137-05D7-FA7F-8E73-50CFAF0BB3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3036645"/>
            <a:ext cx="11342272" cy="27589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770400-B5E3-8E86-16D3-74444D1AD3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2237740"/>
            <a:ext cx="11342267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9F4E6B-1C6D-07C3-BCA9-E78964CD84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3678993"/>
            <a:ext cx="11342272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00" b="0" i="0" cap="none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8BA9991-E50E-8965-C781-50935FCA9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8B379A-BCB9-D5A9-DA11-8EA9FD13E6DD}"/>
              </a:ext>
            </a:extLst>
          </p:cNvPr>
          <p:cNvSpPr/>
          <p:nvPr userDrawn="1"/>
        </p:nvSpPr>
        <p:spPr>
          <a:xfrm>
            <a:off x="10172701" y="219074"/>
            <a:ext cx="1838324" cy="6667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08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IN"/>
          </a:p>
        </p:txBody>
      </p:sp>
      <p:pic>
        <p:nvPicPr>
          <p:cNvPr id="5" name="Picture 4" descr="A close up of a logo&#10;&#10;AI-generated content may be incorrect.">
            <a:extLst>
              <a:ext uri="{FF2B5EF4-FFF2-40B4-BE49-F238E27FC236}">
                <a16:creationId xmlns:a16="http://schemas.microsoft.com/office/drawing/2014/main" id="{6F5FB145-EC14-48EB-F2B2-5765FF92B0A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8912" y="320948"/>
            <a:ext cx="1490663" cy="45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1534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1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D3ADD7-6C65-C7B6-F5A3-C8D149E7BE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2401" y="5598870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900" b="1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56A9473-9444-A1F0-5B86-11A3C05F69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401" y="4685665"/>
            <a:ext cx="8997024" cy="685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ts val="4200"/>
              </a:lnSpc>
              <a:defRPr sz="3800" b="1" i="0" cap="none" spc="0" baseline="0">
                <a:solidFill>
                  <a:schemeClr val="accent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2982034D-4664-2E5A-69EB-08390D2395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401" y="5887534"/>
            <a:ext cx="8997028" cy="427008"/>
          </a:xfrm>
        </p:spPr>
        <p:txBody>
          <a:bodyPr tIns="0"/>
          <a:lstStyle>
            <a:lvl1pPr marL="0" indent="0"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  <a:buNone/>
              <a:defRPr sz="1425" b="0" i="0" cap="none" spc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5C274-2D42-403C-473A-770A4C7681C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29631"/>
            <a:ext cx="12192000" cy="3285067"/>
          </a:xfrm>
          <a:custGeom>
            <a:avLst/>
            <a:gdLst>
              <a:gd name="connsiteX0" fmla="*/ 2021205 w 12192000"/>
              <a:gd name="connsiteY0" fmla="*/ 40 h 3285067"/>
              <a:gd name="connsiteX1" fmla="*/ 12192000 w 12192000"/>
              <a:gd name="connsiteY1" fmla="*/ 40 h 3285067"/>
              <a:gd name="connsiteX2" fmla="*/ 12192000 w 12192000"/>
              <a:gd name="connsiteY2" fmla="*/ 3285067 h 3285067"/>
              <a:gd name="connsiteX3" fmla="*/ 0 w 12192000"/>
              <a:gd name="connsiteY3" fmla="*/ 3285067 h 3285067"/>
              <a:gd name="connsiteX4" fmla="*/ 0 w 12192000"/>
              <a:gd name="connsiteY4" fmla="*/ 1506224 h 3285067"/>
              <a:gd name="connsiteX5" fmla="*/ 847090 w 12192000"/>
              <a:gd name="connsiteY5" fmla="*/ 409722 h 3285067"/>
              <a:gd name="connsiteX6" fmla="*/ 2021205 w 12192000"/>
              <a:gd name="connsiteY6" fmla="*/ 40 h 328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285067">
                <a:moveTo>
                  <a:pt x="2021205" y="40"/>
                </a:moveTo>
                <a:lnTo>
                  <a:pt x="12192000" y="40"/>
                </a:lnTo>
                <a:lnTo>
                  <a:pt x="12192000" y="3285067"/>
                </a:lnTo>
                <a:lnTo>
                  <a:pt x="0" y="3285067"/>
                </a:lnTo>
                <a:lnTo>
                  <a:pt x="0" y="1506224"/>
                </a:lnTo>
                <a:cubicBezTo>
                  <a:pt x="203835" y="1107957"/>
                  <a:pt x="462280" y="699543"/>
                  <a:pt x="847090" y="409722"/>
                </a:cubicBezTo>
                <a:cubicBezTo>
                  <a:pt x="1038225" y="266397"/>
                  <a:pt x="1391920" y="-3765"/>
                  <a:pt x="2021205" y="4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A1C1D5B-0DAB-DA38-12BB-A3F36F8A1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7413" y="5699303"/>
            <a:ext cx="1760018" cy="4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3287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64.xml"/><Relationship Id="rId5" Type="http://schemas.openxmlformats.org/officeDocument/2006/relationships/slideLayout" Target="../slideLayouts/slideLayout11.xml"/><Relationship Id="rId61" Type="http://schemas.openxmlformats.org/officeDocument/2006/relationships/image" Target="../media/image2.svg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E7D2D6-7C48-4E81-B298-73268FCAC58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40080" y="365124"/>
            <a:ext cx="10972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BD162-260B-459B-AFCC-55DA16A13613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40080" y="1825625"/>
            <a:ext cx="10972800" cy="40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08DB3-8625-42CD-B269-7A764B719C7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83564" y="217034"/>
            <a:ext cx="874486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PAGE </a:t>
            </a:r>
            <a:fld id="{BE33F7A0-71F0-446B-9DE8-6D75BE64E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9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706" r:id="rId5"/>
    <p:sldLayoutId id="2147483707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55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rgbClr val="008764"/>
        </a:buClr>
        <a:buFont typeface="Arial" panose="020B0604020202020204" pitchFamily="34" charset="0"/>
        <a:buChar char="•"/>
        <a:defRPr lang="en-US" sz="24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8764"/>
        </a:buClr>
        <a:buFont typeface="Wingdings" panose="05000000000000000000" pitchFamily="2" charset="2"/>
        <a:buChar char="§"/>
        <a:defRPr lang="en-US" sz="24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8764"/>
        </a:buClr>
        <a:buFont typeface="Courier New" panose="02070309020205020404" pitchFamily="49" charset="0"/>
        <a:buChar char="o"/>
        <a:defRPr lang="en-US" sz="18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8764"/>
        </a:buClr>
        <a:buFont typeface="Arial" panose="020B0604020202020204" pitchFamily="34" charset="0"/>
        <a:buChar char="•"/>
        <a:defRPr lang="en-US" sz="18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8764"/>
        </a:buClr>
        <a:buFont typeface="Arial" panose="020B0604020202020204" pitchFamily="34" charset="0"/>
        <a:buChar char="•"/>
        <a:defRPr lang="en-US" sz="18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D0E37A5-329C-6B42-A03C-2BAEC2052D29}"/>
              </a:ext>
            </a:extLst>
          </p:cNvPr>
          <p:cNvSpPr>
            <a:spLocks noGrp="1" noChangeArrowheads="1"/>
          </p:cNvSpPr>
          <p:nvPr/>
        </p:nvSpPr>
        <p:spPr bwMode="gray">
          <a:xfrm>
            <a:off x="365126" y="6332043"/>
            <a:ext cx="409575" cy="208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 defTabSz="775867" eaLnBrk="1" hangingPunct="1">
              <a:defRPr/>
            </a:pPr>
            <a:fld id="{3DBC93D6-C358-9648-9CB7-FB101C9037AB}" type="slidenum">
              <a:rPr lang="en-US" sz="8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pPr algn="l" defTabSz="775867" eaLnBrk="1" hangingPunct="1">
                <a:defRPr/>
              </a:pPr>
              <a:t>‹#›</a:t>
            </a:fld>
            <a:endParaRPr lang="en-US" sz="80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DFE426-7321-534C-8485-5B1BB1E2C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126" y="1574800"/>
            <a:ext cx="11461748" cy="413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B2BC6372-ED2A-7044-A75D-F358185E4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26" y="365759"/>
            <a:ext cx="11461748" cy="4663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F68FE0-EE9F-E934-8F3D-7FD1120CA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5126" y="5833872"/>
            <a:ext cx="8188324" cy="49377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marL="0" indent="0" algn="l">
              <a:tabLst/>
              <a:defRPr sz="9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654A0DC-99E9-C6F3-5DB6-E45C9168588B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0617958" y="6225542"/>
            <a:ext cx="1294641" cy="3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6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  <p:sldLayoutId id="2147483742" r:id="rId34"/>
    <p:sldLayoutId id="2147483743" r:id="rId35"/>
    <p:sldLayoutId id="2147483744" r:id="rId36"/>
    <p:sldLayoutId id="2147483745" r:id="rId37"/>
    <p:sldLayoutId id="2147483746" r:id="rId38"/>
    <p:sldLayoutId id="2147483747" r:id="rId39"/>
    <p:sldLayoutId id="2147483748" r:id="rId40"/>
    <p:sldLayoutId id="2147483749" r:id="rId41"/>
    <p:sldLayoutId id="2147483750" r:id="rId42"/>
    <p:sldLayoutId id="2147483751" r:id="rId43"/>
    <p:sldLayoutId id="2147483752" r:id="rId44"/>
    <p:sldLayoutId id="2147483753" r:id="rId45"/>
    <p:sldLayoutId id="2147483754" r:id="rId46"/>
    <p:sldLayoutId id="2147483755" r:id="rId47"/>
    <p:sldLayoutId id="2147483756" r:id="rId48"/>
    <p:sldLayoutId id="2147483757" r:id="rId49"/>
    <p:sldLayoutId id="2147483758" r:id="rId50"/>
    <p:sldLayoutId id="2147483759" r:id="rId51"/>
    <p:sldLayoutId id="2147483760" r:id="rId52"/>
    <p:sldLayoutId id="2147483761" r:id="rId53"/>
    <p:sldLayoutId id="2147483762" r:id="rId54"/>
    <p:sldLayoutId id="2147483763" r:id="rId55"/>
    <p:sldLayoutId id="2147483764" r:id="rId56"/>
    <p:sldLayoutId id="2147483765" r:id="rId57"/>
    <p:sldLayoutId id="2147483766" r:id="rId58"/>
  </p:sldLayoutIdLst>
  <p:transition>
    <p:fade/>
  </p:transition>
  <p:hf hdr="0"/>
  <p:txStyles>
    <p:titleStyle>
      <a:lvl1pPr algn="l" defTabSz="379337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3000" b="1" i="0" kern="1200" cap="none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  <a:lvl2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2pPr>
      <a:lvl3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3pPr>
      <a:lvl4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4pPr>
      <a:lvl5pPr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5pPr>
      <a:lvl6pPr marL="457109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6pPr>
      <a:lvl7pPr marL="914217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7pPr>
      <a:lvl8pPr marL="1371326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8pPr>
      <a:lvl9pPr marL="1828434" algn="l" defTabSz="379337" rtl="0" eaLnBrk="1" fontAlgn="base" hangingPunct="1">
        <a:spcBef>
          <a:spcPct val="0"/>
        </a:spcBef>
        <a:spcAft>
          <a:spcPct val="0"/>
        </a:spcAft>
        <a:defRPr sz="3399" b="1">
          <a:solidFill>
            <a:schemeClr val="accent1"/>
          </a:solidFill>
          <a:latin typeface="Calibri" panose="020F0502020204030204" pitchFamily="34" charset="0"/>
        </a:defRPr>
      </a:lvl9pPr>
    </p:titleStyle>
    <p:bodyStyle>
      <a:lvl1pPr marL="256032" indent="-256032" algn="l" defTabSz="379337" rtl="0" eaLnBrk="1" fontAlgn="base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SzPct val="90000"/>
        <a:buFont typeface="Arial" panose="020B0604020202020204" pitchFamily="34" charset="0"/>
        <a:buChar char="•"/>
        <a:tabLst/>
        <a:defRPr sz="20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547688" indent="-274320" algn="l" defTabSz="379337" rtl="0" eaLnBrk="1" fontAlgn="base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90000"/>
        <a:buFont typeface="Courier New" panose="02070309020205020404" pitchFamily="49" charset="0"/>
        <a:buChar char="o"/>
        <a:tabLst/>
        <a:defRPr sz="18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731520" indent="-182880" algn="l" defTabSz="379337" rtl="0" eaLnBrk="1" fontAlgn="base" hangingPunct="1">
        <a:lnSpc>
          <a:spcPct val="100000"/>
        </a:lnSpc>
        <a:spcBef>
          <a:spcPts val="0"/>
        </a:spcBef>
        <a:spcAft>
          <a:spcPts val="200"/>
        </a:spcAft>
        <a:buClr>
          <a:schemeClr val="accent1"/>
        </a:buClr>
        <a:buSzPct val="90000"/>
        <a:buFont typeface="System Font Regular"/>
        <a:buChar char="–"/>
        <a:tabLst/>
        <a:defRPr sz="1600" b="0" kern="1200" spc="10" baseline="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914400" indent="-182880" algn="l" defTabSz="379337" rtl="0" eaLnBrk="1" fontAlgn="base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90000"/>
        <a:buFont typeface="Arial" panose="020B0604020202020204" pitchFamily="34" charset="0"/>
        <a:buChar char="•"/>
        <a:tabLst/>
        <a:defRPr sz="1200" b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042416" indent="-128016" algn="l" defTabSz="379337" rtl="0" eaLnBrk="1" fontAlgn="base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80000"/>
        <a:buFont typeface="Courier New" panose="02070309020205020404" pitchFamily="49" charset="0"/>
        <a:buChar char="o"/>
        <a:tabLst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indent="0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None/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237756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428181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618605" indent="-95213" algn="l" defTabSz="380848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1pPr>
      <a:lvl2pPr marL="190424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2pPr>
      <a:lvl3pPr marL="380848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3pPr>
      <a:lvl4pPr marL="571272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4pPr>
      <a:lvl5pPr marL="761697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5pPr>
      <a:lvl6pPr marL="952121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142544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332968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523392" algn="l" defTabSz="380848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">
          <p15:clr>
            <a:srgbClr val="5ACBF0"/>
          </p15:clr>
        </p15:guide>
        <p15:guide id="11" orient="horz" pos="4104">
          <p15:clr>
            <a:srgbClr val="5ACBF0"/>
          </p15:clr>
        </p15:guide>
        <p15:guide id="12" pos="228">
          <p15:clr>
            <a:srgbClr val="5ACBF0"/>
          </p15:clr>
        </p15:guide>
        <p15:guide id="28" pos="7440">
          <p15:clr>
            <a:srgbClr val="5ACBF0"/>
          </p15:clr>
        </p15:guide>
        <p15:guide id="43" orient="horz" pos="2288">
          <p15:clr>
            <a:srgbClr val="A4A3A4"/>
          </p15:clr>
        </p15:guide>
        <p15:guide id="44" pos="3840">
          <p15:clr>
            <a:srgbClr val="5ACBF0"/>
          </p15:clr>
        </p15:guide>
        <p15:guide id="45" orient="horz" pos="552">
          <p15:clr>
            <a:srgbClr val="5ACBF0"/>
          </p15:clr>
        </p15:guide>
        <p15:guide id="46" orient="horz" pos="990">
          <p15:clr>
            <a:srgbClr val="5ACBF0"/>
          </p15:clr>
        </p15:guide>
        <p15:guide id="47" orient="horz" pos="780">
          <p15:clr>
            <a:srgbClr val="5ACBF0"/>
          </p15:clr>
        </p15:guide>
        <p15:guide id="48" pos="3908">
          <p15:clr>
            <a:srgbClr val="5ACBF0"/>
          </p15:clr>
        </p15:guide>
        <p15:guide id="49" pos="3772">
          <p15:clr>
            <a:srgbClr val="5ACBF0"/>
          </p15:clr>
        </p15:guide>
        <p15:guide id="50" orient="horz" pos="3990">
          <p15:clr>
            <a:srgbClr val="5ACBF0"/>
          </p15:clr>
        </p15:guide>
        <p15:guide id="51" orient="horz" pos="3930">
          <p15:clr>
            <a:srgbClr val="5ACBF0"/>
          </p15:clr>
        </p15:guide>
        <p15:guide id="52" orient="horz" pos="3672">
          <p15:clr>
            <a:srgbClr val="5ACBF0"/>
          </p15:clr>
        </p15:guide>
        <p15:guide id="53" orient="horz" pos="3594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EC7295-4926-29E9-6133-1AA66F1E1E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1704" y="-94516"/>
            <a:ext cx="12415408" cy="69942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80A2CC-EA13-25E6-85ED-1D9C0BD58065}"/>
              </a:ext>
            </a:extLst>
          </p:cNvPr>
          <p:cNvSpPr txBox="1"/>
          <p:nvPr/>
        </p:nvSpPr>
        <p:spPr>
          <a:xfrm>
            <a:off x="241127" y="6197345"/>
            <a:ext cx="62943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SC-AT-AMG 757-00075 0625</a:t>
            </a:r>
            <a:endParaRPr lang="de-A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769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DB600-1017-7E60-B739-EECAB4446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DB5609-0A03-67F4-890D-8CB10A5195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907" y="-19782"/>
            <a:ext cx="12229815" cy="689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63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8599B-550D-A27F-6CE5-5CD8E090A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F9CCE9-DF2F-9B96-3559-93EF6DF3A4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779" y="-34791"/>
            <a:ext cx="12253559" cy="692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26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FACD7-1055-8294-E7FE-5E7B41978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9DEF2-840A-F345-4093-C651C5CFFD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125" y="-37367"/>
            <a:ext cx="12318250" cy="693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66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4CFBC-6D66-2A5A-550C-E04430B8A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F48746-676B-5E6E-89F9-553F9BCAC3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566" y="-59658"/>
            <a:ext cx="12367133" cy="69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62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2AC3C-5187-7D4F-073E-416739668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2A3E9D-F6D6-8DA2-0D4C-24C6FB66C0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620" y="-30773"/>
            <a:ext cx="12257240" cy="691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60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13844-5E8E-5FFF-472B-FF9E402CB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12DBB7-8DB3-B07D-2E4A-977A1D3082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107" y="-59348"/>
            <a:ext cx="12380215" cy="697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91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6211C-A208-FA81-030E-E82278502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3E2323-E578-AD51-323D-1481C27D71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481" y="-50678"/>
            <a:ext cx="12354962" cy="69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6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239350" y="2348882"/>
            <a:ext cx="11713468" cy="2016225"/>
          </a:xfrm>
        </p:spPr>
        <p:txBody>
          <a:bodyPr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667" dirty="0">
                <a:solidFill>
                  <a:schemeClr val="tx1"/>
                </a:solidFill>
              </a:rPr>
              <a:t>Diese Präsentation ist urheberechtlich geschützt durch </a:t>
            </a:r>
            <a:r>
              <a:rPr lang="de-DE" sz="2667" dirty="0" err="1">
                <a:solidFill>
                  <a:schemeClr val="tx1"/>
                </a:solidFill>
              </a:rPr>
              <a:t>Amgen</a:t>
            </a:r>
            <a:r>
              <a:rPr lang="de-DE" sz="2667" dirty="0">
                <a:solidFill>
                  <a:schemeClr val="tx1"/>
                </a:solidFill>
              </a:rPr>
              <a:t> GmbH. Amgen GmbH stellt dieses Präsentationsmaterial für Angehörige des medizinischen Fachkreises mit Zugang zur </a:t>
            </a:r>
            <a:r>
              <a:rPr lang="de-DE" sz="2667">
                <a:solidFill>
                  <a:schemeClr val="tx1"/>
                </a:solidFill>
              </a:rPr>
              <a:t>Amgen-Oncology.at-Webseite </a:t>
            </a:r>
            <a:r>
              <a:rPr lang="de-DE" sz="2667" dirty="0">
                <a:solidFill>
                  <a:schemeClr val="tx1"/>
                </a:solidFill>
              </a:rPr>
              <a:t>zur Verfügung. Es dient ausschließlich zur eigenen Verwendung und darf nicht an Dritte weitergeleitet werden. Es dürfen keine inhaltlichen Änderungen vorgenommen werden.</a:t>
            </a:r>
          </a:p>
        </p:txBody>
      </p:sp>
    </p:spTree>
    <p:extLst>
      <p:ext uri="{BB962C8B-B14F-4D97-AF65-F5344CB8AC3E}">
        <p14:creationId xmlns:p14="http://schemas.microsoft.com/office/powerpoint/2010/main" val="360071914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0530F-C189-C625-7745-E4586A4F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DB96AC-5036-DCEA-DDDC-72DBE60AB3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68"/>
            <a:ext cx="12192000" cy="685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30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AEAF2-65DD-0FC6-7ECF-BED0D7D12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433458-3DC3-A9D3-AA2F-A9F198956E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6" y="0"/>
            <a:ext cx="12167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1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144D8-4AAE-C9AE-A0F2-69B0B273B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C1CC08-EFF9-97C0-8C7F-13C166445E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17" y="19783"/>
            <a:ext cx="12153967" cy="681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3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A4DC6-25B0-D7CD-E327-D668B6C24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4AF598-F9B3-9565-0F9F-DECF83D028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169" y="-22574"/>
            <a:ext cx="12222239" cy="688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6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D20B5-4BD2-F8DE-EF28-2A32018FC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822B88-0A40-A51E-5123-79E82268B5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962" y="-17809"/>
            <a:ext cx="12235962" cy="686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2DA21-3A0B-2034-1BD0-34CA0D259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BA5370-7B45-356B-206A-0522A64EAC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248" y="-28362"/>
            <a:ext cx="12258495" cy="691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18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69DD1-50FF-DF64-A8EC-F2B5EA8FC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2A73B5-CAD2-22D1-7074-100B1484E6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042" y="-26031"/>
            <a:ext cx="12284084" cy="691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606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 Nova Cond"/>
        <a:ea typeface=""/>
        <a:cs typeface=""/>
      </a:majorFont>
      <a:minorFont>
        <a:latin typeface="Arial Nova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8575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mgen Corporate">
  <a:themeElements>
    <a:clrScheme name="Custom 7">
      <a:dk1>
        <a:srgbClr val="000000"/>
      </a:dk1>
      <a:lt1>
        <a:srgbClr val="FFFFFF"/>
      </a:lt1>
      <a:dk2>
        <a:srgbClr val="605D75"/>
      </a:dk2>
      <a:lt2>
        <a:srgbClr val="ADADAD"/>
      </a:lt2>
      <a:accent1>
        <a:srgbClr val="0063C3"/>
      </a:accent1>
      <a:accent2>
        <a:srgbClr val="00BCE3"/>
      </a:accent2>
      <a:accent3>
        <a:srgbClr val="7EE0DD"/>
      </a:accent3>
      <a:accent4>
        <a:srgbClr val="2CC84D"/>
      </a:accent4>
      <a:accent5>
        <a:srgbClr val="FBE122"/>
      </a:accent5>
      <a:accent6>
        <a:srgbClr val="FF6720"/>
      </a:accent6>
      <a:hlink>
        <a:srgbClr val="151F6D"/>
      </a:hlink>
      <a:folHlink>
        <a:srgbClr val="830B55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508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  <a:lnDef>
      <a:spPr>
        <a:ln w="28575" cap="rnd">
          <a:solidFill>
            <a:schemeClr val="tx1"/>
          </a:solidFill>
          <a:tailEnd type="stealth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2030"/>
          </a:lnSpc>
          <a:defRPr sz="1400" dirty="0">
            <a:latin typeface="+mn-lt"/>
            <a:ea typeface="MS Mincho" panose="02020609040205080304" pitchFamily="49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mgen PPT_update_100422" id="{AFBF8AD3-DA8B-F845-80EC-613E041561F4}" vid="{891AC1A6-5322-D74F-8C7A-50FAA0570FF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051C8ED0B0934CBB70AA06BF789C51" ma:contentTypeVersion="18" ma:contentTypeDescription="Create a new document." ma:contentTypeScope="" ma:versionID="27b41b95a58364bf07be5d77ece36a92">
  <xsd:schema xmlns:xsd="http://www.w3.org/2001/XMLSchema" xmlns:xs="http://www.w3.org/2001/XMLSchema" xmlns:p="http://schemas.microsoft.com/office/2006/metadata/properties" xmlns:ns2="f71949ac-139d-4ba9-b71b-10956bd5632c" xmlns:ns3="a76fffe7-cd2d-4632-848f-f4fab42e453c" xmlns:ns4="dc2db4f8-0dc0-4834-9a51-1c3a49a46568" targetNamespace="http://schemas.microsoft.com/office/2006/metadata/properties" ma:root="true" ma:fieldsID="797cbc50441884ee9cc7ceb048caf4d6" ns2:_="" ns3:_="" ns4:_="">
    <xsd:import namespace="f71949ac-139d-4ba9-b71b-10956bd5632c"/>
    <xsd:import namespace="a76fffe7-cd2d-4632-848f-f4fab42e453c"/>
    <xsd:import namespace="dc2db4f8-0dc0-4834-9a51-1c3a49a465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1949ac-139d-4ba9-b71b-10956bd56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dd9da6-50f7-440a-9788-2f68cc8af5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fffe7-cd2d-4632-848f-f4fab42e453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db4f8-0dc0-4834-9a51-1c3a49a4656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ec229f0-7080-4adc-9a12-c317d1c33825}" ma:internalName="TaxCatchAll" ma:showField="CatchAllData" ma:web="fa15be3e-fb01-4526-974f-3b160512d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1949ac-139d-4ba9-b71b-10956bd5632c">
      <Terms xmlns="http://schemas.microsoft.com/office/infopath/2007/PartnerControls"/>
    </lcf76f155ced4ddcb4097134ff3c332f>
    <TaxCatchAll xmlns="dc2db4f8-0dc0-4834-9a51-1c3a49a46568" xsi:nil="true"/>
  </documentManagement>
</p:properties>
</file>

<file path=customXml/itemProps1.xml><?xml version="1.0" encoding="utf-8"?>
<ds:datastoreItem xmlns:ds="http://schemas.openxmlformats.org/officeDocument/2006/customXml" ds:itemID="{282C0CC4-CB54-4D25-8208-C29DCA9EC7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1949ac-139d-4ba9-b71b-10956bd5632c"/>
    <ds:schemaRef ds:uri="a76fffe7-cd2d-4632-848f-f4fab42e453c"/>
    <ds:schemaRef ds:uri="dc2db4f8-0dc0-4834-9a51-1c3a49a465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3E2E28-1FB1-4ED8-9668-87F5A8799E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3C6132-9064-494F-966D-CD8A6D1A76D9}">
  <ds:schemaRefs>
    <ds:schemaRef ds:uri="62289b4a-2485-4574-8844-06af4d44ce5b"/>
    <ds:schemaRef ds:uri="af15af61-e938-4687-9f0b-1d3681228b1a"/>
    <ds:schemaRef ds:uri="bf0b6340-0f0f-4cde-8bd6-e43663e95b13"/>
    <ds:schemaRef ds:uri="c0258543-326a-470b-99aa-e7f5d6ce9d64"/>
    <ds:schemaRef ds:uri="c0e67af2-0813-4669-b9ff-00a045a1ef3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71949ac-139d-4ba9-b71b-10956bd5632c"/>
    <ds:schemaRef ds:uri="dc2db4f8-0dc0-4834-9a51-1c3a49a4656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Widescreen</PresentationFormat>
  <Paragraphs>9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1_Office Theme</vt:lpstr>
      <vt:lpstr>Amgen Corporate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Tarlatamab versus chemotherapy as second-line treatment for small cell lung cancer (SCLC):  primary analysis of the phase 3 DeLLphi-304 study</dc:title>
  <dc:creator>Guirguis, Sharraya</dc:creator>
  <cp:lastModifiedBy>Schoeser, Karina</cp:lastModifiedBy>
  <cp:revision>7</cp:revision>
  <dcterms:created xsi:type="dcterms:W3CDTF">2025-04-18T16:18:57Z</dcterms:created>
  <dcterms:modified xsi:type="dcterms:W3CDTF">2025-07-01T13:34:30Z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1142f3-8099-46d1-8755-df3fda1ce27f_Enabled">
    <vt:lpwstr>true</vt:lpwstr>
  </property>
  <property fmtid="{D5CDD505-2E9C-101B-9397-08002B2CF9AE}" pid="3" name="MSIP_Label_f31142f3-8099-46d1-8755-df3fda1ce27f_SetDate">
    <vt:lpwstr>2025-04-18T16:20:06Z</vt:lpwstr>
  </property>
  <property fmtid="{D5CDD505-2E9C-101B-9397-08002B2CF9AE}" pid="4" name="MSIP_Label_f31142f3-8099-46d1-8755-df3fda1ce27f_Method">
    <vt:lpwstr>Privileged</vt:lpwstr>
  </property>
  <property fmtid="{D5CDD505-2E9C-101B-9397-08002B2CF9AE}" pid="5" name="MSIP_Label_f31142f3-8099-46d1-8755-df3fda1ce27f_Name">
    <vt:lpwstr>Public_</vt:lpwstr>
  </property>
  <property fmtid="{D5CDD505-2E9C-101B-9397-08002B2CF9AE}" pid="6" name="MSIP_Label_f31142f3-8099-46d1-8755-df3fda1ce27f_SiteId">
    <vt:lpwstr>4b4266a6-1368-41af-ad5a-59eb634f7ad8</vt:lpwstr>
  </property>
  <property fmtid="{D5CDD505-2E9C-101B-9397-08002B2CF9AE}" pid="7" name="MSIP_Label_f31142f3-8099-46d1-8755-df3fda1ce27f_ActionId">
    <vt:lpwstr>738f354d-69d2-4e28-ac90-bfc0e3c4d651</vt:lpwstr>
  </property>
  <property fmtid="{D5CDD505-2E9C-101B-9397-08002B2CF9AE}" pid="8" name="MSIP_Label_f31142f3-8099-46d1-8755-df3fda1ce27f_ContentBits">
    <vt:lpwstr>0</vt:lpwstr>
  </property>
  <property fmtid="{D5CDD505-2E9C-101B-9397-08002B2CF9AE}" pid="9" name="MSIP_Label_f31142f3-8099-46d1-8755-df3fda1ce27f_Tag">
    <vt:lpwstr>10, 0, 1, 1</vt:lpwstr>
  </property>
  <property fmtid="{D5CDD505-2E9C-101B-9397-08002B2CF9AE}" pid="10" name="MSIP_Label_defa4170-0d19-0005-0004-bc88714345d2_Enabled">
    <vt:lpwstr>true</vt:lpwstr>
  </property>
  <property fmtid="{D5CDD505-2E9C-101B-9397-08002B2CF9AE}" pid="11" name="MSIP_Label_defa4170-0d19-0005-0004-bc88714345d2_SetDate">
    <vt:lpwstr>2025-05-20T11:22:09Z</vt:lpwstr>
  </property>
  <property fmtid="{D5CDD505-2E9C-101B-9397-08002B2CF9AE}" pid="12" name="MSIP_Label_defa4170-0d19-0005-0004-bc88714345d2_Method">
    <vt:lpwstr>Standard</vt:lpwstr>
  </property>
  <property fmtid="{D5CDD505-2E9C-101B-9397-08002B2CF9AE}" pid="13" name="MSIP_Label_defa4170-0d19-0005-0004-bc88714345d2_Name">
    <vt:lpwstr>defa4170-0d19-0005-0004-bc88714345d2</vt:lpwstr>
  </property>
  <property fmtid="{D5CDD505-2E9C-101B-9397-08002B2CF9AE}" pid="14" name="MSIP_Label_defa4170-0d19-0005-0004-bc88714345d2_SiteId">
    <vt:lpwstr>762d8873-d777-4e7f-bb6b-e4d2cccca312</vt:lpwstr>
  </property>
  <property fmtid="{D5CDD505-2E9C-101B-9397-08002B2CF9AE}" pid="15" name="MSIP_Label_defa4170-0d19-0005-0004-bc88714345d2_ActionId">
    <vt:lpwstr>905497cd-10d8-45d3-90f4-cf6048e9fdb6</vt:lpwstr>
  </property>
  <property fmtid="{D5CDD505-2E9C-101B-9397-08002B2CF9AE}" pid="16" name="MSIP_Label_defa4170-0d19-0005-0004-bc88714345d2_ContentBits">
    <vt:lpwstr>0</vt:lpwstr>
  </property>
  <property fmtid="{D5CDD505-2E9C-101B-9397-08002B2CF9AE}" pid="17" name="MSIP_Label_defa4170-0d19-0005-0004-bc88714345d2_Tag">
    <vt:lpwstr>10, 3, 0, 2</vt:lpwstr>
  </property>
  <property fmtid="{D5CDD505-2E9C-101B-9397-08002B2CF9AE}" pid="18" name="MediaServiceImageTags">
    <vt:lpwstr/>
  </property>
  <property fmtid="{D5CDD505-2E9C-101B-9397-08002B2CF9AE}" pid="19" name="ContentTypeId">
    <vt:lpwstr>0x01010044051C8ED0B0934CBB70AA06BF789C51</vt:lpwstr>
  </property>
</Properties>
</file>